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6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7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0" r:id="rId5"/>
    <p:sldId id="259" r:id="rId6"/>
    <p:sldId id="266" r:id="rId7"/>
    <p:sldId id="267" r:id="rId8"/>
    <p:sldId id="263" r:id="rId9"/>
    <p:sldId id="262" r:id="rId10"/>
    <p:sldId id="264" r:id="rId11"/>
    <p:sldId id="268" r:id="rId12"/>
    <p:sldId id="26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4" autoAdjust="0"/>
    <p:restoredTop sz="94219" autoAdjust="0"/>
  </p:normalViewPr>
  <p:slideViewPr>
    <p:cSldViewPr snapToGrid="0" showGuides="1">
      <p:cViewPr varScale="1">
        <p:scale>
          <a:sx n="101" d="100"/>
          <a:sy n="101" d="100"/>
        </p:scale>
        <p:origin x="72" y="228"/>
      </p:cViewPr>
      <p:guideLst>
        <p:guide orient="horz" pos="2160"/>
        <p:guide pos="7015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本年累计</c:v>
                </c:pt>
              </c:strCache>
            </c:strRef>
          </c:tx>
          <c:spPr>
            <a:gradFill>
              <a:gsLst>
                <a:gs pos="0">
                  <a:srgbClr val="E2C182"/>
                </a:gs>
                <a:gs pos="84000">
                  <a:srgbClr val="CFA960"/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2592476619885781E-3"/>
                  <c:y val="1.0152655325473825E-6"/>
                </c:manualLayout>
              </c:layout>
              <c:tx>
                <c:rich>
                  <a:bodyPr/>
                  <a:lstStyle/>
                  <a:p>
                    <a:fld id="{96A063A4-4993-4C8F-811A-7870AA1E6786}" type="VALUE">
                      <a:rPr lang="en-US" altLang="zh-CN"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CB4-4177-80DE-DC05929C1A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20XX年度研发费用</c:v>
                </c:pt>
                <c:pt idx="1">
                  <c:v>人员工资</c:v>
                </c:pt>
                <c:pt idx="2">
                  <c:v>已产生资本化支出</c:v>
                </c:pt>
                <c:pt idx="3">
                  <c:v>项目一外包服务费</c:v>
                </c:pt>
                <c:pt idx="4">
                  <c:v>无形资产累计摊销</c:v>
                </c:pt>
                <c:pt idx="5">
                  <c:v>固定资产累计折旧</c:v>
                </c:pt>
                <c:pt idx="6">
                  <c:v>社保公司部分</c:v>
                </c:pt>
                <c:pt idx="7">
                  <c:v>公积金公司部分</c:v>
                </c:pt>
                <c:pt idx="8">
                  <c:v>差旅费</c:v>
                </c:pt>
              </c:strCache>
            </c:strRef>
          </c:cat>
          <c:val>
            <c:numRef>
              <c:f>Sheet1!$B$2:$B$10</c:f>
              <c:numCache>
                <c:formatCode>#,##0.00</c:formatCode>
                <c:ptCount val="9"/>
                <c:pt idx="0">
                  <c:v>1000000</c:v>
                </c:pt>
                <c:pt idx="1">
                  <c:v>666666.66</c:v>
                </c:pt>
                <c:pt idx="2">
                  <c:v>333333</c:v>
                </c:pt>
                <c:pt idx="3">
                  <c:v>222222</c:v>
                </c:pt>
                <c:pt idx="4">
                  <c:v>88888.88</c:v>
                </c:pt>
                <c:pt idx="5">
                  <c:v>77777.77</c:v>
                </c:pt>
                <c:pt idx="6">
                  <c:v>55555.5</c:v>
                </c:pt>
                <c:pt idx="7">
                  <c:v>7777</c:v>
                </c:pt>
                <c:pt idx="8">
                  <c:v>3333.33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B4-4177-80DE-DC05929C1A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6"/>
        <c:axId val="823965304"/>
        <c:axId val="823966904"/>
      </c:barChart>
      <c:catAx>
        <c:axId val="82396530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defRPr>
            </a:pPr>
            <a:endParaRPr lang="zh-CN"/>
          </a:p>
        </c:txPr>
        <c:crossAx val="823966904"/>
        <c:crosses val="autoZero"/>
        <c:auto val="1"/>
        <c:lblAlgn val="ctr"/>
        <c:lblOffset val="100"/>
        <c:noMultiLvlLbl val="0"/>
      </c:catAx>
      <c:valAx>
        <c:axId val="823966904"/>
        <c:scaling>
          <c:orientation val="minMax"/>
        </c:scaling>
        <c:delete val="1"/>
        <c:axPos val="t"/>
        <c:numFmt formatCode="#,##0.00" sourceLinked="1"/>
        <c:majorTickMark val="none"/>
        <c:minorTickMark val="none"/>
        <c:tickLblPos val="nextTo"/>
        <c:crossAx val="823965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AEBA9F-50E8-4915-8D03-5775AB36AF25}" type="datetimeFigureOut">
              <a:rPr lang="zh-CN" altLang="en-US" smtClean="0"/>
              <a:t>2023/1/10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448E1C-6CDE-4124-9671-FBFD541DAA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451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48E1C-6CDE-4124-9671-FBFD541DAAE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308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48E1C-6CDE-4124-9671-FBFD541DAAE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553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48E1C-6CDE-4124-9671-FBFD541DAAE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7243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48E1C-6CDE-4124-9671-FBFD541DAAE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76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48E1C-6CDE-4124-9671-FBFD541DAAE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465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48E1C-6CDE-4124-9671-FBFD541DAAE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424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48E1C-6CDE-4124-9671-FBFD541DAAE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702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48E1C-6CDE-4124-9671-FBFD541DAAE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2343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48E1C-6CDE-4124-9671-FBFD541DAAE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18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48E1C-6CDE-4124-9671-FBFD541DAAE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550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48E1C-6CDE-4124-9671-FBFD541DAAE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913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448E1C-6CDE-4124-9671-FBFD541DAAE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766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382F746-0B7F-3AE7-B9EA-2A3B436C8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733C7-6753-43B3-92E7-1957EE1A93A6}" type="datetimeFigureOut">
              <a:rPr lang="zh-CN" altLang="en-US" smtClean="0"/>
              <a:t>2023/1/10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2095A71-B5E6-985D-A8F8-43FBD74A8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84C0697-714C-1A9A-0CB0-1987D9499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F7A7D-6661-42C3-932D-0627DC98E9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784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B75656-6B42-ECAB-8A41-242DB2CFB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1165F49-D81F-2340-9546-94A3280BF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733C7-6753-43B3-92E7-1957EE1A93A6}" type="datetimeFigureOut">
              <a:rPr lang="zh-CN" altLang="en-US" smtClean="0"/>
              <a:pPr/>
              <a:t>2023/1/10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1591EE4-226A-1343-4D49-493357D5D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73884BF-425E-D5A4-D7F1-4632D653E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F7A7D-6661-42C3-932D-0627DC98E9B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56361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5686E01-594C-6652-78B1-BE1433387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FA0CCE-3C00-47B6-346C-EA4C28CAE3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BB75C04-B7EF-5741-6C93-9A5D0F86D9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280733C7-6753-43B3-92E7-1957EE1A93A6}" type="datetimeFigureOut">
              <a:rPr lang="zh-CN" altLang="en-US" smtClean="0"/>
              <a:pPr/>
              <a:t>2023/1/10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E0E4690-D0A2-6E42-2AD1-5DDB0068BB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22465D-AA89-F6FF-C349-B43263AC49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6CCF7A7D-6661-42C3-932D-0627DC98E9B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364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11.png"/><Relationship Id="rId5" Type="http://schemas.openxmlformats.org/officeDocument/2006/relationships/tags" Target="../tags/tag5.xml"/><Relationship Id="rId10" Type="http://schemas.openxmlformats.org/officeDocument/2006/relationships/image" Target="../media/image10.png"/><Relationship Id="rId4" Type="http://schemas.openxmlformats.org/officeDocument/2006/relationships/tags" Target="../tags/tag4.xml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11.png"/><Relationship Id="rId5" Type="http://schemas.openxmlformats.org/officeDocument/2006/relationships/tags" Target="../tags/tag11.xml"/><Relationship Id="rId10" Type="http://schemas.openxmlformats.org/officeDocument/2006/relationships/image" Target="../media/image10.png"/><Relationship Id="rId4" Type="http://schemas.openxmlformats.org/officeDocument/2006/relationships/tags" Target="../tags/tag10.xml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1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image" Target="../media/image11.png"/><Relationship Id="rId5" Type="http://schemas.openxmlformats.org/officeDocument/2006/relationships/tags" Target="../tags/tag17.xml"/><Relationship Id="rId10" Type="http://schemas.openxmlformats.org/officeDocument/2006/relationships/image" Target="../media/image10.png"/><Relationship Id="rId4" Type="http://schemas.openxmlformats.org/officeDocument/2006/relationships/tags" Target="../tags/tag16.xml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2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image" Target="../media/image11.png"/><Relationship Id="rId5" Type="http://schemas.openxmlformats.org/officeDocument/2006/relationships/tags" Target="../tags/tag23.xml"/><Relationship Id="rId10" Type="http://schemas.openxmlformats.org/officeDocument/2006/relationships/image" Target="../media/image10.png"/><Relationship Id="rId4" Type="http://schemas.openxmlformats.org/officeDocument/2006/relationships/tags" Target="../tags/tag22.xml"/><Relationship Id="rId9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27.xml"/><Relationship Id="rId7" Type="http://schemas.openxmlformats.org/officeDocument/2006/relationships/slideLayout" Target="../slideLayouts/slideLayout1.xml"/><Relationship Id="rId12" Type="http://schemas.openxmlformats.org/officeDocument/2006/relationships/chart" Target="../charts/char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image" Target="../media/image11.png"/><Relationship Id="rId5" Type="http://schemas.openxmlformats.org/officeDocument/2006/relationships/tags" Target="../tags/tag29.xml"/><Relationship Id="rId10" Type="http://schemas.openxmlformats.org/officeDocument/2006/relationships/image" Target="../media/image10.png"/><Relationship Id="rId4" Type="http://schemas.openxmlformats.org/officeDocument/2006/relationships/tags" Target="../tags/tag28.xml"/><Relationship Id="rId9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33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5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image" Target="../media/image11.png"/><Relationship Id="rId5" Type="http://schemas.openxmlformats.org/officeDocument/2006/relationships/tags" Target="../tags/tag35.xml"/><Relationship Id="rId10" Type="http://schemas.openxmlformats.org/officeDocument/2006/relationships/image" Target="../media/image10.png"/><Relationship Id="rId4" Type="http://schemas.openxmlformats.org/officeDocument/2006/relationships/tags" Target="../tags/tag34.xml"/><Relationship Id="rId9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36DA2FE-4E13-7B9D-57AD-1129F6DC46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 descr="巧克力饼干在盘子上&#10;&#10;中度可信度描述已自动生成">
            <a:extLst>
              <a:ext uri="{FF2B5EF4-FFF2-40B4-BE49-F238E27FC236}">
                <a16:creationId xmlns:a16="http://schemas.microsoft.com/office/drawing/2014/main" id="{CD3FC530-EDE3-C50B-8CB2-365C215659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03185" y="0"/>
            <a:ext cx="8631554" cy="6858000"/>
          </a:xfrm>
          <a:custGeom>
            <a:avLst/>
            <a:gdLst>
              <a:gd name="connsiteX0" fmla="*/ 0 w 8631554"/>
              <a:gd name="connsiteY0" fmla="*/ 0 h 6858000"/>
              <a:gd name="connsiteX1" fmla="*/ 8631554 w 8631554"/>
              <a:gd name="connsiteY1" fmla="*/ 0 h 6858000"/>
              <a:gd name="connsiteX2" fmla="*/ 8631554 w 8631554"/>
              <a:gd name="connsiteY2" fmla="*/ 6858000 h 6858000"/>
              <a:gd name="connsiteX3" fmla="*/ 0 w 86315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31554" h="6858000">
                <a:moveTo>
                  <a:pt x="0" y="0"/>
                </a:moveTo>
                <a:lnTo>
                  <a:pt x="8631554" y="0"/>
                </a:lnTo>
                <a:lnTo>
                  <a:pt x="863155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A3B671D-7ED7-C5D7-493A-C1642B9C3998}"/>
              </a:ext>
            </a:extLst>
          </p:cNvPr>
          <p:cNvSpPr/>
          <p:nvPr/>
        </p:nvSpPr>
        <p:spPr>
          <a:xfrm>
            <a:off x="0" y="0"/>
            <a:ext cx="14516100" cy="6858000"/>
          </a:xfrm>
          <a:prstGeom prst="rect">
            <a:avLst/>
          </a:prstGeom>
          <a:gradFill>
            <a:gsLst>
              <a:gs pos="100000">
                <a:srgbClr val="E7D8B6">
                  <a:alpha val="0"/>
                </a:srgbClr>
              </a:gs>
              <a:gs pos="0">
                <a:sysClr val="window" lastClr="FFFFFF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C9ACA42A-D1C9-03BC-4C5C-33AA0E0B66A7}"/>
              </a:ext>
            </a:extLst>
          </p:cNvPr>
          <p:cNvSpPr/>
          <p:nvPr/>
        </p:nvSpPr>
        <p:spPr>
          <a:xfrm>
            <a:off x="1019674" y="5296201"/>
            <a:ext cx="1814513" cy="42526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gradFill flip="none" rotWithShape="1">
              <a:gsLst>
                <a:gs pos="0">
                  <a:srgbClr val="A87039"/>
                </a:gs>
                <a:gs pos="100000">
                  <a:srgbClr val="CFA960"/>
                </a:gs>
              </a:gsLst>
              <a:lin ang="81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财务部：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88C6CE-CC13-AF52-66E4-7884EEC41B92}"/>
              </a:ext>
            </a:extLst>
          </p:cNvPr>
          <p:cNvSpPr txBox="1"/>
          <p:nvPr/>
        </p:nvSpPr>
        <p:spPr>
          <a:xfrm>
            <a:off x="924381" y="1736771"/>
            <a:ext cx="23134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53000">
                      <a:srgbClr val="BD8E4E"/>
                    </a:gs>
                    <a:gs pos="0">
                      <a:srgbClr val="A87039"/>
                    </a:gs>
                    <a:gs pos="100000">
                      <a:srgbClr val="CFA960"/>
                    </a:gs>
                  </a:gsLst>
                  <a:lin ang="81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20XX</a:t>
            </a:r>
            <a:endParaRPr lang="zh-CN" altLang="en-US" sz="6600" dirty="0">
              <a:gradFill>
                <a:gsLst>
                  <a:gs pos="53000">
                    <a:srgbClr val="BD8E4E"/>
                  </a:gs>
                  <a:gs pos="0">
                    <a:srgbClr val="A87039"/>
                  </a:gs>
                  <a:gs pos="100000">
                    <a:srgbClr val="CFA960"/>
                  </a:gs>
                </a:gsLst>
                <a:lin ang="81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813BD17-229A-D278-343A-356D05003283}"/>
              </a:ext>
            </a:extLst>
          </p:cNvPr>
          <p:cNvSpPr txBox="1"/>
          <p:nvPr/>
        </p:nvSpPr>
        <p:spPr>
          <a:xfrm>
            <a:off x="3075319" y="2251965"/>
            <a:ext cx="33935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A87039"/>
                    </a:gs>
                    <a:gs pos="100000">
                      <a:srgbClr val="CFA960"/>
                    </a:gs>
                  </a:gsLst>
                  <a:lin ang="81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Year-</a:t>
            </a:r>
            <a:r>
              <a:rPr lang="en-US" altLang="zh-CN" sz="2400" dirty="0">
                <a:gradFill>
                  <a:gsLst>
                    <a:gs pos="0">
                      <a:srgbClr val="A87039"/>
                    </a:gs>
                    <a:gs pos="100000">
                      <a:srgbClr val="CFA960"/>
                    </a:gs>
                  </a:gsLst>
                  <a:lin ang="81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E</a:t>
            </a:r>
            <a:r>
              <a:rPr lang="zh-CN" altLang="en-US" sz="2400" dirty="0">
                <a:gradFill>
                  <a:gsLst>
                    <a:gs pos="0">
                      <a:srgbClr val="A87039"/>
                    </a:gs>
                    <a:gs pos="100000">
                      <a:srgbClr val="CFA960"/>
                    </a:gs>
                  </a:gsLst>
                  <a:lin ang="81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nd summary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C93AEA1-89AD-41F6-3397-FA69B536263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90000"/>
          </a:blip>
          <a:stretch>
            <a:fillRect/>
          </a:stretch>
        </p:blipFill>
        <p:spPr>
          <a:xfrm>
            <a:off x="3317710" y="-5611689"/>
            <a:ext cx="17270119" cy="1729080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13F8A3-58BE-4B2F-1097-598550969A63}"/>
              </a:ext>
            </a:extLst>
          </p:cNvPr>
          <p:cNvSpPr txBox="1"/>
          <p:nvPr/>
        </p:nvSpPr>
        <p:spPr>
          <a:xfrm>
            <a:off x="924381" y="2790645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40404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年终总结汇报</a:t>
            </a:r>
          </a:p>
        </p:txBody>
      </p:sp>
    </p:spTree>
    <p:extLst>
      <p:ext uri="{BB962C8B-B14F-4D97-AF65-F5344CB8AC3E}">
        <p14:creationId xmlns:p14="http://schemas.microsoft.com/office/powerpoint/2010/main" val="42105901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3F1D1C4-21EA-E53C-FEEF-4820CD889E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66D21BFD-D38B-2055-6473-9182881127E9}"/>
              </a:ext>
            </a:extLst>
          </p:cNvPr>
          <p:cNvGrpSpPr/>
          <p:nvPr/>
        </p:nvGrpSpPr>
        <p:grpSpPr>
          <a:xfrm>
            <a:off x="4376562" y="-1960451"/>
            <a:ext cx="3560860" cy="3560860"/>
            <a:chOff x="4376562" y="-1960451"/>
            <a:chExt cx="3560860" cy="3560860"/>
          </a:xfrm>
        </p:grpSpPr>
        <p:sp>
          <p:nvSpPr>
            <p:cNvPr id="15" name="椭圆 58">
              <a:extLst>
                <a:ext uri="{FF2B5EF4-FFF2-40B4-BE49-F238E27FC236}">
                  <a16:creationId xmlns:a16="http://schemas.microsoft.com/office/drawing/2014/main" id="{C29CF40B-6706-1DD8-F381-59AEC4D117F0}"/>
                </a:ext>
              </a:extLst>
            </p:cNvPr>
            <p:cNvSpPr/>
            <p:nvPr/>
          </p:nvSpPr>
          <p:spPr>
            <a:xfrm>
              <a:off x="5762168" y="-819505"/>
              <a:ext cx="952500" cy="952500"/>
            </a:xfrm>
            <a:custGeom>
              <a:avLst/>
              <a:gdLst>
                <a:gd name="connsiteX0" fmla="*/ 0 w 952500"/>
                <a:gd name="connsiteY0" fmla="*/ 476250 h 952500"/>
                <a:gd name="connsiteX1" fmla="*/ 476250 w 952500"/>
                <a:gd name="connsiteY1" fmla="*/ 0 h 952500"/>
                <a:gd name="connsiteX2" fmla="*/ 952500 w 952500"/>
                <a:gd name="connsiteY2" fmla="*/ 476250 h 952500"/>
                <a:gd name="connsiteX3" fmla="*/ 476250 w 952500"/>
                <a:gd name="connsiteY3" fmla="*/ 952500 h 952500"/>
                <a:gd name="connsiteX4" fmla="*/ 0 w 952500"/>
                <a:gd name="connsiteY4" fmla="*/ 476250 h 952500"/>
                <a:gd name="connsiteX0-1" fmla="*/ 0 w 952500"/>
                <a:gd name="connsiteY0-2" fmla="*/ 476250 h 952500"/>
                <a:gd name="connsiteX1-3" fmla="*/ 476250 w 952500"/>
                <a:gd name="connsiteY1-4" fmla="*/ 476250 h 952500"/>
                <a:gd name="connsiteX2-5" fmla="*/ 476250 w 952500"/>
                <a:gd name="connsiteY2-6" fmla="*/ 0 h 952500"/>
                <a:gd name="connsiteX3-7" fmla="*/ 952500 w 952500"/>
                <a:gd name="connsiteY3-8" fmla="*/ 476250 h 952500"/>
                <a:gd name="connsiteX4-9" fmla="*/ 476250 w 952500"/>
                <a:gd name="connsiteY4-10" fmla="*/ 952500 h 952500"/>
                <a:gd name="connsiteX5" fmla="*/ 0 w 952500"/>
                <a:gd name="connsiteY5" fmla="*/ 476250 h 952500"/>
                <a:gd name="connsiteX0-11" fmla="*/ 0 w 952500"/>
                <a:gd name="connsiteY0-12" fmla="*/ 476250 h 952500"/>
                <a:gd name="connsiteX1-13" fmla="*/ 476250 w 952500"/>
                <a:gd name="connsiteY1-14" fmla="*/ 0 h 952500"/>
                <a:gd name="connsiteX2-15" fmla="*/ 952500 w 952500"/>
                <a:gd name="connsiteY2-16" fmla="*/ 476250 h 952500"/>
                <a:gd name="connsiteX3-17" fmla="*/ 476250 w 952500"/>
                <a:gd name="connsiteY3-18" fmla="*/ 952500 h 952500"/>
                <a:gd name="connsiteX4-19" fmla="*/ 0 w 952500"/>
                <a:gd name="connsiteY4-20" fmla="*/ 476250 h 952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52500" h="952500">
                  <a:moveTo>
                    <a:pt x="0" y="476250"/>
                  </a:moveTo>
                  <a:cubicBezTo>
                    <a:pt x="0" y="213224"/>
                    <a:pt x="213224" y="0"/>
                    <a:pt x="476250" y="0"/>
                  </a:cubicBezTo>
                  <a:cubicBezTo>
                    <a:pt x="739276" y="0"/>
                    <a:pt x="952500" y="213224"/>
                    <a:pt x="952500" y="476250"/>
                  </a:cubicBezTo>
                  <a:cubicBezTo>
                    <a:pt x="952500" y="739276"/>
                    <a:pt x="739276" y="952500"/>
                    <a:pt x="476250" y="952500"/>
                  </a:cubicBezTo>
                  <a:cubicBezTo>
                    <a:pt x="213224" y="952500"/>
                    <a:pt x="0" y="739276"/>
                    <a:pt x="0" y="4762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8C08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6" name="椭圆 58">
              <a:extLst>
                <a:ext uri="{FF2B5EF4-FFF2-40B4-BE49-F238E27FC236}">
                  <a16:creationId xmlns:a16="http://schemas.microsoft.com/office/drawing/2014/main" id="{F5064B05-BC93-0E17-5493-D756B6D7E307}"/>
                </a:ext>
              </a:extLst>
            </p:cNvPr>
            <p:cNvSpPr/>
            <p:nvPr/>
          </p:nvSpPr>
          <p:spPr>
            <a:xfrm>
              <a:off x="5646701" y="-914584"/>
              <a:ext cx="1169863" cy="1169863"/>
            </a:xfrm>
            <a:custGeom>
              <a:avLst/>
              <a:gdLst>
                <a:gd name="connsiteX0" fmla="*/ 0 w 952500"/>
                <a:gd name="connsiteY0" fmla="*/ 476250 h 952500"/>
                <a:gd name="connsiteX1" fmla="*/ 476250 w 952500"/>
                <a:gd name="connsiteY1" fmla="*/ 0 h 952500"/>
                <a:gd name="connsiteX2" fmla="*/ 952500 w 952500"/>
                <a:gd name="connsiteY2" fmla="*/ 476250 h 952500"/>
                <a:gd name="connsiteX3" fmla="*/ 476250 w 952500"/>
                <a:gd name="connsiteY3" fmla="*/ 952500 h 952500"/>
                <a:gd name="connsiteX4" fmla="*/ 0 w 952500"/>
                <a:gd name="connsiteY4" fmla="*/ 476250 h 952500"/>
                <a:gd name="connsiteX0-1" fmla="*/ 0 w 952500"/>
                <a:gd name="connsiteY0-2" fmla="*/ 476250 h 952500"/>
                <a:gd name="connsiteX1-3" fmla="*/ 476250 w 952500"/>
                <a:gd name="connsiteY1-4" fmla="*/ 476250 h 952500"/>
                <a:gd name="connsiteX2-5" fmla="*/ 476250 w 952500"/>
                <a:gd name="connsiteY2-6" fmla="*/ 0 h 952500"/>
                <a:gd name="connsiteX3-7" fmla="*/ 952500 w 952500"/>
                <a:gd name="connsiteY3-8" fmla="*/ 476250 h 952500"/>
                <a:gd name="connsiteX4-9" fmla="*/ 476250 w 952500"/>
                <a:gd name="connsiteY4-10" fmla="*/ 952500 h 952500"/>
                <a:gd name="connsiteX5" fmla="*/ 0 w 952500"/>
                <a:gd name="connsiteY5" fmla="*/ 476250 h 952500"/>
                <a:gd name="connsiteX0-11" fmla="*/ 0 w 952500"/>
                <a:gd name="connsiteY0-12" fmla="*/ 476250 h 952500"/>
                <a:gd name="connsiteX1-13" fmla="*/ 476250 w 952500"/>
                <a:gd name="connsiteY1-14" fmla="*/ 0 h 952500"/>
                <a:gd name="connsiteX2-15" fmla="*/ 952500 w 952500"/>
                <a:gd name="connsiteY2-16" fmla="*/ 476250 h 952500"/>
                <a:gd name="connsiteX3-17" fmla="*/ 476250 w 952500"/>
                <a:gd name="connsiteY3-18" fmla="*/ 952500 h 952500"/>
                <a:gd name="connsiteX4-19" fmla="*/ 0 w 952500"/>
                <a:gd name="connsiteY4-20" fmla="*/ 476250 h 952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52500" h="952500">
                  <a:moveTo>
                    <a:pt x="0" y="476250"/>
                  </a:moveTo>
                  <a:cubicBezTo>
                    <a:pt x="0" y="213224"/>
                    <a:pt x="213224" y="0"/>
                    <a:pt x="476250" y="0"/>
                  </a:cubicBezTo>
                  <a:cubicBezTo>
                    <a:pt x="739276" y="0"/>
                    <a:pt x="952500" y="213224"/>
                    <a:pt x="952500" y="476250"/>
                  </a:cubicBezTo>
                  <a:cubicBezTo>
                    <a:pt x="952500" y="739276"/>
                    <a:pt x="739276" y="952500"/>
                    <a:pt x="476250" y="952500"/>
                  </a:cubicBezTo>
                  <a:cubicBezTo>
                    <a:pt x="213224" y="952500"/>
                    <a:pt x="0" y="739276"/>
                    <a:pt x="0" y="4762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8C08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>
                    <a:lumMod val="100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7" name="椭圆 58">
              <a:extLst>
                <a:ext uri="{FF2B5EF4-FFF2-40B4-BE49-F238E27FC236}">
                  <a16:creationId xmlns:a16="http://schemas.microsoft.com/office/drawing/2014/main" id="{4E6CF559-6D0D-8802-9165-DAB46AE99520}"/>
                </a:ext>
              </a:extLst>
            </p:cNvPr>
            <p:cNvSpPr/>
            <p:nvPr/>
          </p:nvSpPr>
          <p:spPr>
            <a:xfrm>
              <a:off x="5531234" y="-1009663"/>
              <a:ext cx="1387227" cy="1387227"/>
            </a:xfrm>
            <a:custGeom>
              <a:avLst/>
              <a:gdLst>
                <a:gd name="connsiteX0" fmla="*/ 0 w 952500"/>
                <a:gd name="connsiteY0" fmla="*/ 476250 h 952500"/>
                <a:gd name="connsiteX1" fmla="*/ 476250 w 952500"/>
                <a:gd name="connsiteY1" fmla="*/ 0 h 952500"/>
                <a:gd name="connsiteX2" fmla="*/ 952500 w 952500"/>
                <a:gd name="connsiteY2" fmla="*/ 476250 h 952500"/>
                <a:gd name="connsiteX3" fmla="*/ 476250 w 952500"/>
                <a:gd name="connsiteY3" fmla="*/ 952500 h 952500"/>
                <a:gd name="connsiteX4" fmla="*/ 0 w 952500"/>
                <a:gd name="connsiteY4" fmla="*/ 476250 h 952500"/>
                <a:gd name="connsiteX0-1" fmla="*/ 0 w 952500"/>
                <a:gd name="connsiteY0-2" fmla="*/ 476250 h 952500"/>
                <a:gd name="connsiteX1-3" fmla="*/ 476250 w 952500"/>
                <a:gd name="connsiteY1-4" fmla="*/ 476250 h 952500"/>
                <a:gd name="connsiteX2-5" fmla="*/ 476250 w 952500"/>
                <a:gd name="connsiteY2-6" fmla="*/ 0 h 952500"/>
                <a:gd name="connsiteX3-7" fmla="*/ 952500 w 952500"/>
                <a:gd name="connsiteY3-8" fmla="*/ 476250 h 952500"/>
                <a:gd name="connsiteX4-9" fmla="*/ 476250 w 952500"/>
                <a:gd name="connsiteY4-10" fmla="*/ 952500 h 952500"/>
                <a:gd name="connsiteX5" fmla="*/ 0 w 952500"/>
                <a:gd name="connsiteY5" fmla="*/ 476250 h 952500"/>
                <a:gd name="connsiteX0-11" fmla="*/ 0 w 952500"/>
                <a:gd name="connsiteY0-12" fmla="*/ 476250 h 952500"/>
                <a:gd name="connsiteX1-13" fmla="*/ 476250 w 952500"/>
                <a:gd name="connsiteY1-14" fmla="*/ 0 h 952500"/>
                <a:gd name="connsiteX2-15" fmla="*/ 952500 w 952500"/>
                <a:gd name="connsiteY2-16" fmla="*/ 476250 h 952500"/>
                <a:gd name="connsiteX3-17" fmla="*/ 476250 w 952500"/>
                <a:gd name="connsiteY3-18" fmla="*/ 952500 h 952500"/>
                <a:gd name="connsiteX4-19" fmla="*/ 0 w 952500"/>
                <a:gd name="connsiteY4-20" fmla="*/ 476250 h 952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52500" h="952500">
                  <a:moveTo>
                    <a:pt x="0" y="476250"/>
                  </a:moveTo>
                  <a:cubicBezTo>
                    <a:pt x="0" y="213224"/>
                    <a:pt x="213224" y="0"/>
                    <a:pt x="476250" y="0"/>
                  </a:cubicBezTo>
                  <a:cubicBezTo>
                    <a:pt x="739276" y="0"/>
                    <a:pt x="952500" y="213224"/>
                    <a:pt x="952500" y="476250"/>
                  </a:cubicBezTo>
                  <a:cubicBezTo>
                    <a:pt x="952500" y="739276"/>
                    <a:pt x="739276" y="952500"/>
                    <a:pt x="476250" y="952500"/>
                  </a:cubicBezTo>
                  <a:cubicBezTo>
                    <a:pt x="213224" y="952500"/>
                    <a:pt x="0" y="739276"/>
                    <a:pt x="0" y="4762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8C08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>
                    <a:lumMod val="100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8" name="椭圆 58">
              <a:extLst>
                <a:ext uri="{FF2B5EF4-FFF2-40B4-BE49-F238E27FC236}">
                  <a16:creationId xmlns:a16="http://schemas.microsoft.com/office/drawing/2014/main" id="{DB382374-69EE-1F95-B5C2-8424E50F2F57}"/>
                </a:ext>
              </a:extLst>
            </p:cNvPr>
            <p:cNvSpPr/>
            <p:nvPr/>
          </p:nvSpPr>
          <p:spPr>
            <a:xfrm>
              <a:off x="5415766" y="-1104741"/>
              <a:ext cx="1604590" cy="1604590"/>
            </a:xfrm>
            <a:custGeom>
              <a:avLst/>
              <a:gdLst>
                <a:gd name="connsiteX0" fmla="*/ 0 w 952500"/>
                <a:gd name="connsiteY0" fmla="*/ 476250 h 952500"/>
                <a:gd name="connsiteX1" fmla="*/ 476250 w 952500"/>
                <a:gd name="connsiteY1" fmla="*/ 0 h 952500"/>
                <a:gd name="connsiteX2" fmla="*/ 952500 w 952500"/>
                <a:gd name="connsiteY2" fmla="*/ 476250 h 952500"/>
                <a:gd name="connsiteX3" fmla="*/ 476250 w 952500"/>
                <a:gd name="connsiteY3" fmla="*/ 952500 h 952500"/>
                <a:gd name="connsiteX4" fmla="*/ 0 w 952500"/>
                <a:gd name="connsiteY4" fmla="*/ 476250 h 952500"/>
                <a:gd name="connsiteX0-1" fmla="*/ 0 w 952500"/>
                <a:gd name="connsiteY0-2" fmla="*/ 476250 h 952500"/>
                <a:gd name="connsiteX1-3" fmla="*/ 476250 w 952500"/>
                <a:gd name="connsiteY1-4" fmla="*/ 476250 h 952500"/>
                <a:gd name="connsiteX2-5" fmla="*/ 476250 w 952500"/>
                <a:gd name="connsiteY2-6" fmla="*/ 0 h 952500"/>
                <a:gd name="connsiteX3-7" fmla="*/ 952500 w 952500"/>
                <a:gd name="connsiteY3-8" fmla="*/ 476250 h 952500"/>
                <a:gd name="connsiteX4-9" fmla="*/ 476250 w 952500"/>
                <a:gd name="connsiteY4-10" fmla="*/ 952500 h 952500"/>
                <a:gd name="connsiteX5" fmla="*/ 0 w 952500"/>
                <a:gd name="connsiteY5" fmla="*/ 476250 h 952500"/>
                <a:gd name="connsiteX0-11" fmla="*/ 0 w 952500"/>
                <a:gd name="connsiteY0-12" fmla="*/ 476250 h 952500"/>
                <a:gd name="connsiteX1-13" fmla="*/ 476250 w 952500"/>
                <a:gd name="connsiteY1-14" fmla="*/ 0 h 952500"/>
                <a:gd name="connsiteX2-15" fmla="*/ 952500 w 952500"/>
                <a:gd name="connsiteY2-16" fmla="*/ 476250 h 952500"/>
                <a:gd name="connsiteX3-17" fmla="*/ 476250 w 952500"/>
                <a:gd name="connsiteY3-18" fmla="*/ 952500 h 952500"/>
                <a:gd name="connsiteX4-19" fmla="*/ 0 w 952500"/>
                <a:gd name="connsiteY4-20" fmla="*/ 476250 h 952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52500" h="952500">
                  <a:moveTo>
                    <a:pt x="0" y="476250"/>
                  </a:moveTo>
                  <a:cubicBezTo>
                    <a:pt x="0" y="213224"/>
                    <a:pt x="213224" y="0"/>
                    <a:pt x="476250" y="0"/>
                  </a:cubicBezTo>
                  <a:cubicBezTo>
                    <a:pt x="739276" y="0"/>
                    <a:pt x="952500" y="213224"/>
                    <a:pt x="952500" y="476250"/>
                  </a:cubicBezTo>
                  <a:cubicBezTo>
                    <a:pt x="952500" y="739276"/>
                    <a:pt x="739276" y="952500"/>
                    <a:pt x="476250" y="952500"/>
                  </a:cubicBezTo>
                  <a:cubicBezTo>
                    <a:pt x="213224" y="952500"/>
                    <a:pt x="0" y="739276"/>
                    <a:pt x="0" y="4762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8C08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>
                    <a:lumMod val="100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9" name="椭圆 58">
              <a:extLst>
                <a:ext uri="{FF2B5EF4-FFF2-40B4-BE49-F238E27FC236}">
                  <a16:creationId xmlns:a16="http://schemas.microsoft.com/office/drawing/2014/main" id="{5B2CB759-7024-36A9-D811-2BD69DCF7AFB}"/>
                </a:ext>
              </a:extLst>
            </p:cNvPr>
            <p:cNvSpPr/>
            <p:nvPr/>
          </p:nvSpPr>
          <p:spPr>
            <a:xfrm>
              <a:off x="5300299" y="-1199820"/>
              <a:ext cx="1821953" cy="1821953"/>
            </a:xfrm>
            <a:custGeom>
              <a:avLst/>
              <a:gdLst>
                <a:gd name="connsiteX0" fmla="*/ 0 w 952500"/>
                <a:gd name="connsiteY0" fmla="*/ 476250 h 952500"/>
                <a:gd name="connsiteX1" fmla="*/ 476250 w 952500"/>
                <a:gd name="connsiteY1" fmla="*/ 0 h 952500"/>
                <a:gd name="connsiteX2" fmla="*/ 952500 w 952500"/>
                <a:gd name="connsiteY2" fmla="*/ 476250 h 952500"/>
                <a:gd name="connsiteX3" fmla="*/ 476250 w 952500"/>
                <a:gd name="connsiteY3" fmla="*/ 952500 h 952500"/>
                <a:gd name="connsiteX4" fmla="*/ 0 w 952500"/>
                <a:gd name="connsiteY4" fmla="*/ 476250 h 952500"/>
                <a:gd name="connsiteX0-1" fmla="*/ 0 w 952500"/>
                <a:gd name="connsiteY0-2" fmla="*/ 476250 h 952500"/>
                <a:gd name="connsiteX1-3" fmla="*/ 476250 w 952500"/>
                <a:gd name="connsiteY1-4" fmla="*/ 476250 h 952500"/>
                <a:gd name="connsiteX2-5" fmla="*/ 476250 w 952500"/>
                <a:gd name="connsiteY2-6" fmla="*/ 0 h 952500"/>
                <a:gd name="connsiteX3-7" fmla="*/ 952500 w 952500"/>
                <a:gd name="connsiteY3-8" fmla="*/ 476250 h 952500"/>
                <a:gd name="connsiteX4-9" fmla="*/ 476250 w 952500"/>
                <a:gd name="connsiteY4-10" fmla="*/ 952500 h 952500"/>
                <a:gd name="connsiteX5" fmla="*/ 0 w 952500"/>
                <a:gd name="connsiteY5" fmla="*/ 476250 h 952500"/>
                <a:gd name="connsiteX0-11" fmla="*/ 0 w 952500"/>
                <a:gd name="connsiteY0-12" fmla="*/ 476250 h 952500"/>
                <a:gd name="connsiteX1-13" fmla="*/ 476250 w 952500"/>
                <a:gd name="connsiteY1-14" fmla="*/ 0 h 952500"/>
                <a:gd name="connsiteX2-15" fmla="*/ 952500 w 952500"/>
                <a:gd name="connsiteY2-16" fmla="*/ 476250 h 952500"/>
                <a:gd name="connsiteX3-17" fmla="*/ 476250 w 952500"/>
                <a:gd name="connsiteY3-18" fmla="*/ 952500 h 952500"/>
                <a:gd name="connsiteX4-19" fmla="*/ 0 w 952500"/>
                <a:gd name="connsiteY4-20" fmla="*/ 476250 h 952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52500" h="952500">
                  <a:moveTo>
                    <a:pt x="0" y="476250"/>
                  </a:moveTo>
                  <a:cubicBezTo>
                    <a:pt x="0" y="213224"/>
                    <a:pt x="213224" y="0"/>
                    <a:pt x="476250" y="0"/>
                  </a:cubicBezTo>
                  <a:cubicBezTo>
                    <a:pt x="739276" y="0"/>
                    <a:pt x="952500" y="213224"/>
                    <a:pt x="952500" y="476250"/>
                  </a:cubicBezTo>
                  <a:cubicBezTo>
                    <a:pt x="952500" y="739276"/>
                    <a:pt x="739276" y="952500"/>
                    <a:pt x="476250" y="952500"/>
                  </a:cubicBezTo>
                  <a:cubicBezTo>
                    <a:pt x="213224" y="952500"/>
                    <a:pt x="0" y="739276"/>
                    <a:pt x="0" y="4762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8C08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>
                    <a:lumMod val="100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0" name="椭圆 58">
              <a:extLst>
                <a:ext uri="{FF2B5EF4-FFF2-40B4-BE49-F238E27FC236}">
                  <a16:creationId xmlns:a16="http://schemas.microsoft.com/office/drawing/2014/main" id="{3D7583DD-7989-BC3D-4B76-7CF32C6B2C49}"/>
                </a:ext>
              </a:extLst>
            </p:cNvPr>
            <p:cNvSpPr/>
            <p:nvPr/>
          </p:nvSpPr>
          <p:spPr>
            <a:xfrm>
              <a:off x="5184832" y="-1294899"/>
              <a:ext cx="2039317" cy="2039317"/>
            </a:xfrm>
            <a:custGeom>
              <a:avLst/>
              <a:gdLst>
                <a:gd name="connsiteX0" fmla="*/ 0 w 952500"/>
                <a:gd name="connsiteY0" fmla="*/ 476250 h 952500"/>
                <a:gd name="connsiteX1" fmla="*/ 476250 w 952500"/>
                <a:gd name="connsiteY1" fmla="*/ 0 h 952500"/>
                <a:gd name="connsiteX2" fmla="*/ 952500 w 952500"/>
                <a:gd name="connsiteY2" fmla="*/ 476250 h 952500"/>
                <a:gd name="connsiteX3" fmla="*/ 476250 w 952500"/>
                <a:gd name="connsiteY3" fmla="*/ 952500 h 952500"/>
                <a:gd name="connsiteX4" fmla="*/ 0 w 952500"/>
                <a:gd name="connsiteY4" fmla="*/ 476250 h 952500"/>
                <a:gd name="connsiteX0-1" fmla="*/ 0 w 952500"/>
                <a:gd name="connsiteY0-2" fmla="*/ 476250 h 952500"/>
                <a:gd name="connsiteX1-3" fmla="*/ 476250 w 952500"/>
                <a:gd name="connsiteY1-4" fmla="*/ 476250 h 952500"/>
                <a:gd name="connsiteX2-5" fmla="*/ 476250 w 952500"/>
                <a:gd name="connsiteY2-6" fmla="*/ 0 h 952500"/>
                <a:gd name="connsiteX3-7" fmla="*/ 952500 w 952500"/>
                <a:gd name="connsiteY3-8" fmla="*/ 476250 h 952500"/>
                <a:gd name="connsiteX4-9" fmla="*/ 476250 w 952500"/>
                <a:gd name="connsiteY4-10" fmla="*/ 952500 h 952500"/>
                <a:gd name="connsiteX5" fmla="*/ 0 w 952500"/>
                <a:gd name="connsiteY5" fmla="*/ 476250 h 952500"/>
                <a:gd name="connsiteX0-11" fmla="*/ 0 w 952500"/>
                <a:gd name="connsiteY0-12" fmla="*/ 476250 h 952500"/>
                <a:gd name="connsiteX1-13" fmla="*/ 476250 w 952500"/>
                <a:gd name="connsiteY1-14" fmla="*/ 0 h 952500"/>
                <a:gd name="connsiteX2-15" fmla="*/ 952500 w 952500"/>
                <a:gd name="connsiteY2-16" fmla="*/ 476250 h 952500"/>
                <a:gd name="connsiteX3-17" fmla="*/ 476250 w 952500"/>
                <a:gd name="connsiteY3-18" fmla="*/ 952500 h 952500"/>
                <a:gd name="connsiteX4-19" fmla="*/ 0 w 952500"/>
                <a:gd name="connsiteY4-20" fmla="*/ 476250 h 952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52500" h="952500">
                  <a:moveTo>
                    <a:pt x="0" y="476250"/>
                  </a:moveTo>
                  <a:cubicBezTo>
                    <a:pt x="0" y="213224"/>
                    <a:pt x="213224" y="0"/>
                    <a:pt x="476250" y="0"/>
                  </a:cubicBezTo>
                  <a:cubicBezTo>
                    <a:pt x="739276" y="0"/>
                    <a:pt x="952500" y="213224"/>
                    <a:pt x="952500" y="476250"/>
                  </a:cubicBezTo>
                  <a:cubicBezTo>
                    <a:pt x="952500" y="739276"/>
                    <a:pt x="739276" y="952500"/>
                    <a:pt x="476250" y="952500"/>
                  </a:cubicBezTo>
                  <a:cubicBezTo>
                    <a:pt x="213224" y="952500"/>
                    <a:pt x="0" y="739276"/>
                    <a:pt x="0" y="4762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8C08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>
                    <a:lumMod val="100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1" name="椭圆 58">
              <a:extLst>
                <a:ext uri="{FF2B5EF4-FFF2-40B4-BE49-F238E27FC236}">
                  <a16:creationId xmlns:a16="http://schemas.microsoft.com/office/drawing/2014/main" id="{8036ABD9-8714-16A3-1A05-6F832BB81B47}"/>
                </a:ext>
              </a:extLst>
            </p:cNvPr>
            <p:cNvSpPr/>
            <p:nvPr/>
          </p:nvSpPr>
          <p:spPr>
            <a:xfrm>
              <a:off x="5069365" y="-1389978"/>
              <a:ext cx="2256680" cy="2256680"/>
            </a:xfrm>
            <a:custGeom>
              <a:avLst/>
              <a:gdLst>
                <a:gd name="connsiteX0" fmla="*/ 0 w 952500"/>
                <a:gd name="connsiteY0" fmla="*/ 476250 h 952500"/>
                <a:gd name="connsiteX1" fmla="*/ 476250 w 952500"/>
                <a:gd name="connsiteY1" fmla="*/ 0 h 952500"/>
                <a:gd name="connsiteX2" fmla="*/ 952500 w 952500"/>
                <a:gd name="connsiteY2" fmla="*/ 476250 h 952500"/>
                <a:gd name="connsiteX3" fmla="*/ 476250 w 952500"/>
                <a:gd name="connsiteY3" fmla="*/ 952500 h 952500"/>
                <a:gd name="connsiteX4" fmla="*/ 0 w 952500"/>
                <a:gd name="connsiteY4" fmla="*/ 476250 h 952500"/>
                <a:gd name="connsiteX0-1" fmla="*/ 0 w 952500"/>
                <a:gd name="connsiteY0-2" fmla="*/ 476250 h 952500"/>
                <a:gd name="connsiteX1-3" fmla="*/ 476250 w 952500"/>
                <a:gd name="connsiteY1-4" fmla="*/ 476250 h 952500"/>
                <a:gd name="connsiteX2-5" fmla="*/ 476250 w 952500"/>
                <a:gd name="connsiteY2-6" fmla="*/ 0 h 952500"/>
                <a:gd name="connsiteX3-7" fmla="*/ 952500 w 952500"/>
                <a:gd name="connsiteY3-8" fmla="*/ 476250 h 952500"/>
                <a:gd name="connsiteX4-9" fmla="*/ 476250 w 952500"/>
                <a:gd name="connsiteY4-10" fmla="*/ 952500 h 952500"/>
                <a:gd name="connsiteX5" fmla="*/ 0 w 952500"/>
                <a:gd name="connsiteY5" fmla="*/ 476250 h 952500"/>
                <a:gd name="connsiteX0-11" fmla="*/ 0 w 952500"/>
                <a:gd name="connsiteY0-12" fmla="*/ 476250 h 952500"/>
                <a:gd name="connsiteX1-13" fmla="*/ 476250 w 952500"/>
                <a:gd name="connsiteY1-14" fmla="*/ 0 h 952500"/>
                <a:gd name="connsiteX2-15" fmla="*/ 952500 w 952500"/>
                <a:gd name="connsiteY2-16" fmla="*/ 476250 h 952500"/>
                <a:gd name="connsiteX3-17" fmla="*/ 476250 w 952500"/>
                <a:gd name="connsiteY3-18" fmla="*/ 952500 h 952500"/>
                <a:gd name="connsiteX4-19" fmla="*/ 0 w 952500"/>
                <a:gd name="connsiteY4-20" fmla="*/ 476250 h 952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52500" h="952500">
                  <a:moveTo>
                    <a:pt x="0" y="476250"/>
                  </a:moveTo>
                  <a:cubicBezTo>
                    <a:pt x="0" y="213224"/>
                    <a:pt x="213224" y="0"/>
                    <a:pt x="476250" y="0"/>
                  </a:cubicBezTo>
                  <a:cubicBezTo>
                    <a:pt x="739276" y="0"/>
                    <a:pt x="952500" y="213224"/>
                    <a:pt x="952500" y="476250"/>
                  </a:cubicBezTo>
                  <a:cubicBezTo>
                    <a:pt x="952500" y="739276"/>
                    <a:pt x="739276" y="952500"/>
                    <a:pt x="476250" y="952500"/>
                  </a:cubicBezTo>
                  <a:cubicBezTo>
                    <a:pt x="213224" y="952500"/>
                    <a:pt x="0" y="739276"/>
                    <a:pt x="0" y="4762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8C08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>
                    <a:lumMod val="100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2" name="椭圆 58">
              <a:extLst>
                <a:ext uri="{FF2B5EF4-FFF2-40B4-BE49-F238E27FC236}">
                  <a16:creationId xmlns:a16="http://schemas.microsoft.com/office/drawing/2014/main" id="{ED7CCE17-4499-2681-D32B-5340B3D8DCFA}"/>
                </a:ext>
              </a:extLst>
            </p:cNvPr>
            <p:cNvSpPr/>
            <p:nvPr/>
          </p:nvSpPr>
          <p:spPr>
            <a:xfrm>
              <a:off x="4953898" y="-1485057"/>
              <a:ext cx="2474043" cy="2474043"/>
            </a:xfrm>
            <a:custGeom>
              <a:avLst/>
              <a:gdLst>
                <a:gd name="connsiteX0" fmla="*/ 0 w 952500"/>
                <a:gd name="connsiteY0" fmla="*/ 476250 h 952500"/>
                <a:gd name="connsiteX1" fmla="*/ 476250 w 952500"/>
                <a:gd name="connsiteY1" fmla="*/ 0 h 952500"/>
                <a:gd name="connsiteX2" fmla="*/ 952500 w 952500"/>
                <a:gd name="connsiteY2" fmla="*/ 476250 h 952500"/>
                <a:gd name="connsiteX3" fmla="*/ 476250 w 952500"/>
                <a:gd name="connsiteY3" fmla="*/ 952500 h 952500"/>
                <a:gd name="connsiteX4" fmla="*/ 0 w 952500"/>
                <a:gd name="connsiteY4" fmla="*/ 476250 h 952500"/>
                <a:gd name="connsiteX0-1" fmla="*/ 0 w 952500"/>
                <a:gd name="connsiteY0-2" fmla="*/ 476250 h 952500"/>
                <a:gd name="connsiteX1-3" fmla="*/ 476250 w 952500"/>
                <a:gd name="connsiteY1-4" fmla="*/ 476250 h 952500"/>
                <a:gd name="connsiteX2-5" fmla="*/ 476250 w 952500"/>
                <a:gd name="connsiteY2-6" fmla="*/ 0 h 952500"/>
                <a:gd name="connsiteX3-7" fmla="*/ 952500 w 952500"/>
                <a:gd name="connsiteY3-8" fmla="*/ 476250 h 952500"/>
                <a:gd name="connsiteX4-9" fmla="*/ 476250 w 952500"/>
                <a:gd name="connsiteY4-10" fmla="*/ 952500 h 952500"/>
                <a:gd name="connsiteX5" fmla="*/ 0 w 952500"/>
                <a:gd name="connsiteY5" fmla="*/ 476250 h 952500"/>
                <a:gd name="connsiteX0-11" fmla="*/ 0 w 952500"/>
                <a:gd name="connsiteY0-12" fmla="*/ 476250 h 952500"/>
                <a:gd name="connsiteX1-13" fmla="*/ 476250 w 952500"/>
                <a:gd name="connsiteY1-14" fmla="*/ 0 h 952500"/>
                <a:gd name="connsiteX2-15" fmla="*/ 952500 w 952500"/>
                <a:gd name="connsiteY2-16" fmla="*/ 476250 h 952500"/>
                <a:gd name="connsiteX3-17" fmla="*/ 476250 w 952500"/>
                <a:gd name="connsiteY3-18" fmla="*/ 952500 h 952500"/>
                <a:gd name="connsiteX4-19" fmla="*/ 0 w 952500"/>
                <a:gd name="connsiteY4-20" fmla="*/ 476250 h 952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52500" h="952500">
                  <a:moveTo>
                    <a:pt x="0" y="476250"/>
                  </a:moveTo>
                  <a:cubicBezTo>
                    <a:pt x="0" y="213224"/>
                    <a:pt x="213224" y="0"/>
                    <a:pt x="476250" y="0"/>
                  </a:cubicBezTo>
                  <a:cubicBezTo>
                    <a:pt x="739276" y="0"/>
                    <a:pt x="952500" y="213224"/>
                    <a:pt x="952500" y="476250"/>
                  </a:cubicBezTo>
                  <a:cubicBezTo>
                    <a:pt x="952500" y="739276"/>
                    <a:pt x="739276" y="952500"/>
                    <a:pt x="476250" y="952500"/>
                  </a:cubicBezTo>
                  <a:cubicBezTo>
                    <a:pt x="213224" y="952500"/>
                    <a:pt x="0" y="739276"/>
                    <a:pt x="0" y="4762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8C08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>
                    <a:lumMod val="100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3" name="椭圆 58">
              <a:extLst>
                <a:ext uri="{FF2B5EF4-FFF2-40B4-BE49-F238E27FC236}">
                  <a16:creationId xmlns:a16="http://schemas.microsoft.com/office/drawing/2014/main" id="{C7952C0D-B87C-E375-37AA-0067D31EF46A}"/>
                </a:ext>
              </a:extLst>
            </p:cNvPr>
            <p:cNvSpPr/>
            <p:nvPr/>
          </p:nvSpPr>
          <p:spPr>
            <a:xfrm>
              <a:off x="4838431" y="-1580136"/>
              <a:ext cx="2691407" cy="2691407"/>
            </a:xfrm>
            <a:custGeom>
              <a:avLst/>
              <a:gdLst>
                <a:gd name="connsiteX0" fmla="*/ 0 w 952500"/>
                <a:gd name="connsiteY0" fmla="*/ 476250 h 952500"/>
                <a:gd name="connsiteX1" fmla="*/ 476250 w 952500"/>
                <a:gd name="connsiteY1" fmla="*/ 0 h 952500"/>
                <a:gd name="connsiteX2" fmla="*/ 952500 w 952500"/>
                <a:gd name="connsiteY2" fmla="*/ 476250 h 952500"/>
                <a:gd name="connsiteX3" fmla="*/ 476250 w 952500"/>
                <a:gd name="connsiteY3" fmla="*/ 952500 h 952500"/>
                <a:gd name="connsiteX4" fmla="*/ 0 w 952500"/>
                <a:gd name="connsiteY4" fmla="*/ 476250 h 952500"/>
                <a:gd name="connsiteX0-1" fmla="*/ 0 w 952500"/>
                <a:gd name="connsiteY0-2" fmla="*/ 476250 h 952500"/>
                <a:gd name="connsiteX1-3" fmla="*/ 476250 w 952500"/>
                <a:gd name="connsiteY1-4" fmla="*/ 476250 h 952500"/>
                <a:gd name="connsiteX2-5" fmla="*/ 476250 w 952500"/>
                <a:gd name="connsiteY2-6" fmla="*/ 0 h 952500"/>
                <a:gd name="connsiteX3-7" fmla="*/ 952500 w 952500"/>
                <a:gd name="connsiteY3-8" fmla="*/ 476250 h 952500"/>
                <a:gd name="connsiteX4-9" fmla="*/ 476250 w 952500"/>
                <a:gd name="connsiteY4-10" fmla="*/ 952500 h 952500"/>
                <a:gd name="connsiteX5" fmla="*/ 0 w 952500"/>
                <a:gd name="connsiteY5" fmla="*/ 476250 h 952500"/>
                <a:gd name="connsiteX0-11" fmla="*/ 0 w 952500"/>
                <a:gd name="connsiteY0-12" fmla="*/ 476250 h 952500"/>
                <a:gd name="connsiteX1-13" fmla="*/ 476250 w 952500"/>
                <a:gd name="connsiteY1-14" fmla="*/ 0 h 952500"/>
                <a:gd name="connsiteX2-15" fmla="*/ 952500 w 952500"/>
                <a:gd name="connsiteY2-16" fmla="*/ 476250 h 952500"/>
                <a:gd name="connsiteX3-17" fmla="*/ 476250 w 952500"/>
                <a:gd name="connsiteY3-18" fmla="*/ 952500 h 952500"/>
                <a:gd name="connsiteX4-19" fmla="*/ 0 w 952500"/>
                <a:gd name="connsiteY4-20" fmla="*/ 476250 h 952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52500" h="952500">
                  <a:moveTo>
                    <a:pt x="0" y="476250"/>
                  </a:moveTo>
                  <a:cubicBezTo>
                    <a:pt x="0" y="213224"/>
                    <a:pt x="213224" y="0"/>
                    <a:pt x="476250" y="0"/>
                  </a:cubicBezTo>
                  <a:cubicBezTo>
                    <a:pt x="739276" y="0"/>
                    <a:pt x="952500" y="213224"/>
                    <a:pt x="952500" y="476250"/>
                  </a:cubicBezTo>
                  <a:cubicBezTo>
                    <a:pt x="952500" y="739276"/>
                    <a:pt x="739276" y="952500"/>
                    <a:pt x="476250" y="952500"/>
                  </a:cubicBezTo>
                  <a:cubicBezTo>
                    <a:pt x="213224" y="952500"/>
                    <a:pt x="0" y="739276"/>
                    <a:pt x="0" y="4762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8C08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>
                    <a:lumMod val="100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4" name="椭圆 58">
              <a:extLst>
                <a:ext uri="{FF2B5EF4-FFF2-40B4-BE49-F238E27FC236}">
                  <a16:creationId xmlns:a16="http://schemas.microsoft.com/office/drawing/2014/main" id="{0AE2090B-7743-DF60-4BAF-A3F729E5FDDF}"/>
                </a:ext>
              </a:extLst>
            </p:cNvPr>
            <p:cNvSpPr/>
            <p:nvPr/>
          </p:nvSpPr>
          <p:spPr>
            <a:xfrm>
              <a:off x="4722964" y="-1675215"/>
              <a:ext cx="2908770" cy="2908770"/>
            </a:xfrm>
            <a:custGeom>
              <a:avLst/>
              <a:gdLst>
                <a:gd name="connsiteX0" fmla="*/ 0 w 952500"/>
                <a:gd name="connsiteY0" fmla="*/ 476250 h 952500"/>
                <a:gd name="connsiteX1" fmla="*/ 476250 w 952500"/>
                <a:gd name="connsiteY1" fmla="*/ 0 h 952500"/>
                <a:gd name="connsiteX2" fmla="*/ 952500 w 952500"/>
                <a:gd name="connsiteY2" fmla="*/ 476250 h 952500"/>
                <a:gd name="connsiteX3" fmla="*/ 476250 w 952500"/>
                <a:gd name="connsiteY3" fmla="*/ 952500 h 952500"/>
                <a:gd name="connsiteX4" fmla="*/ 0 w 952500"/>
                <a:gd name="connsiteY4" fmla="*/ 476250 h 952500"/>
                <a:gd name="connsiteX0-1" fmla="*/ 0 w 952500"/>
                <a:gd name="connsiteY0-2" fmla="*/ 476250 h 952500"/>
                <a:gd name="connsiteX1-3" fmla="*/ 476250 w 952500"/>
                <a:gd name="connsiteY1-4" fmla="*/ 476250 h 952500"/>
                <a:gd name="connsiteX2-5" fmla="*/ 476250 w 952500"/>
                <a:gd name="connsiteY2-6" fmla="*/ 0 h 952500"/>
                <a:gd name="connsiteX3-7" fmla="*/ 952500 w 952500"/>
                <a:gd name="connsiteY3-8" fmla="*/ 476250 h 952500"/>
                <a:gd name="connsiteX4-9" fmla="*/ 476250 w 952500"/>
                <a:gd name="connsiteY4-10" fmla="*/ 952500 h 952500"/>
                <a:gd name="connsiteX5" fmla="*/ 0 w 952500"/>
                <a:gd name="connsiteY5" fmla="*/ 476250 h 952500"/>
                <a:gd name="connsiteX0-11" fmla="*/ 0 w 952500"/>
                <a:gd name="connsiteY0-12" fmla="*/ 476250 h 952500"/>
                <a:gd name="connsiteX1-13" fmla="*/ 476250 w 952500"/>
                <a:gd name="connsiteY1-14" fmla="*/ 0 h 952500"/>
                <a:gd name="connsiteX2-15" fmla="*/ 952500 w 952500"/>
                <a:gd name="connsiteY2-16" fmla="*/ 476250 h 952500"/>
                <a:gd name="connsiteX3-17" fmla="*/ 476250 w 952500"/>
                <a:gd name="connsiteY3-18" fmla="*/ 952500 h 952500"/>
                <a:gd name="connsiteX4-19" fmla="*/ 0 w 952500"/>
                <a:gd name="connsiteY4-20" fmla="*/ 476250 h 952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52500" h="952500">
                  <a:moveTo>
                    <a:pt x="0" y="476250"/>
                  </a:moveTo>
                  <a:cubicBezTo>
                    <a:pt x="0" y="213224"/>
                    <a:pt x="213224" y="0"/>
                    <a:pt x="476250" y="0"/>
                  </a:cubicBezTo>
                  <a:cubicBezTo>
                    <a:pt x="739276" y="0"/>
                    <a:pt x="952500" y="213224"/>
                    <a:pt x="952500" y="476250"/>
                  </a:cubicBezTo>
                  <a:cubicBezTo>
                    <a:pt x="952500" y="739276"/>
                    <a:pt x="739276" y="952500"/>
                    <a:pt x="476250" y="952500"/>
                  </a:cubicBezTo>
                  <a:cubicBezTo>
                    <a:pt x="213224" y="952500"/>
                    <a:pt x="0" y="739276"/>
                    <a:pt x="0" y="4762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8C08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>
                    <a:lumMod val="100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5" name="椭圆 58">
              <a:extLst>
                <a:ext uri="{FF2B5EF4-FFF2-40B4-BE49-F238E27FC236}">
                  <a16:creationId xmlns:a16="http://schemas.microsoft.com/office/drawing/2014/main" id="{E1145B24-FE33-0BCC-25EC-66D75BA38EF9}"/>
                </a:ext>
              </a:extLst>
            </p:cNvPr>
            <p:cNvSpPr/>
            <p:nvPr/>
          </p:nvSpPr>
          <p:spPr>
            <a:xfrm>
              <a:off x="4607496" y="-1770293"/>
              <a:ext cx="3126133" cy="3126133"/>
            </a:xfrm>
            <a:custGeom>
              <a:avLst/>
              <a:gdLst>
                <a:gd name="connsiteX0" fmla="*/ 0 w 952500"/>
                <a:gd name="connsiteY0" fmla="*/ 476250 h 952500"/>
                <a:gd name="connsiteX1" fmla="*/ 476250 w 952500"/>
                <a:gd name="connsiteY1" fmla="*/ 0 h 952500"/>
                <a:gd name="connsiteX2" fmla="*/ 952500 w 952500"/>
                <a:gd name="connsiteY2" fmla="*/ 476250 h 952500"/>
                <a:gd name="connsiteX3" fmla="*/ 476250 w 952500"/>
                <a:gd name="connsiteY3" fmla="*/ 952500 h 952500"/>
                <a:gd name="connsiteX4" fmla="*/ 0 w 952500"/>
                <a:gd name="connsiteY4" fmla="*/ 476250 h 952500"/>
                <a:gd name="connsiteX0-1" fmla="*/ 0 w 952500"/>
                <a:gd name="connsiteY0-2" fmla="*/ 476250 h 952500"/>
                <a:gd name="connsiteX1-3" fmla="*/ 476250 w 952500"/>
                <a:gd name="connsiteY1-4" fmla="*/ 476250 h 952500"/>
                <a:gd name="connsiteX2-5" fmla="*/ 476250 w 952500"/>
                <a:gd name="connsiteY2-6" fmla="*/ 0 h 952500"/>
                <a:gd name="connsiteX3-7" fmla="*/ 952500 w 952500"/>
                <a:gd name="connsiteY3-8" fmla="*/ 476250 h 952500"/>
                <a:gd name="connsiteX4-9" fmla="*/ 476250 w 952500"/>
                <a:gd name="connsiteY4-10" fmla="*/ 952500 h 952500"/>
                <a:gd name="connsiteX5" fmla="*/ 0 w 952500"/>
                <a:gd name="connsiteY5" fmla="*/ 476250 h 952500"/>
                <a:gd name="connsiteX0-11" fmla="*/ 0 w 952500"/>
                <a:gd name="connsiteY0-12" fmla="*/ 476250 h 952500"/>
                <a:gd name="connsiteX1-13" fmla="*/ 476250 w 952500"/>
                <a:gd name="connsiteY1-14" fmla="*/ 0 h 952500"/>
                <a:gd name="connsiteX2-15" fmla="*/ 952500 w 952500"/>
                <a:gd name="connsiteY2-16" fmla="*/ 476250 h 952500"/>
                <a:gd name="connsiteX3-17" fmla="*/ 476250 w 952500"/>
                <a:gd name="connsiteY3-18" fmla="*/ 952500 h 952500"/>
                <a:gd name="connsiteX4-19" fmla="*/ 0 w 952500"/>
                <a:gd name="connsiteY4-20" fmla="*/ 476250 h 952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52500" h="952500">
                  <a:moveTo>
                    <a:pt x="0" y="476250"/>
                  </a:moveTo>
                  <a:cubicBezTo>
                    <a:pt x="0" y="213224"/>
                    <a:pt x="213224" y="0"/>
                    <a:pt x="476250" y="0"/>
                  </a:cubicBezTo>
                  <a:cubicBezTo>
                    <a:pt x="739276" y="0"/>
                    <a:pt x="952500" y="213224"/>
                    <a:pt x="952500" y="476250"/>
                  </a:cubicBezTo>
                  <a:cubicBezTo>
                    <a:pt x="952500" y="739276"/>
                    <a:pt x="739276" y="952500"/>
                    <a:pt x="476250" y="952500"/>
                  </a:cubicBezTo>
                  <a:cubicBezTo>
                    <a:pt x="213224" y="952500"/>
                    <a:pt x="0" y="739276"/>
                    <a:pt x="0" y="4762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8C08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>
                    <a:lumMod val="100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6" name="椭圆 58">
              <a:extLst>
                <a:ext uri="{FF2B5EF4-FFF2-40B4-BE49-F238E27FC236}">
                  <a16:creationId xmlns:a16="http://schemas.microsoft.com/office/drawing/2014/main" id="{AB861F86-41C0-D29E-D1EF-DA12F6B76B7E}"/>
                </a:ext>
              </a:extLst>
            </p:cNvPr>
            <p:cNvSpPr/>
            <p:nvPr/>
          </p:nvSpPr>
          <p:spPr>
            <a:xfrm>
              <a:off x="4492029" y="-1865372"/>
              <a:ext cx="3343497" cy="3343497"/>
            </a:xfrm>
            <a:custGeom>
              <a:avLst/>
              <a:gdLst>
                <a:gd name="connsiteX0" fmla="*/ 0 w 952500"/>
                <a:gd name="connsiteY0" fmla="*/ 476250 h 952500"/>
                <a:gd name="connsiteX1" fmla="*/ 476250 w 952500"/>
                <a:gd name="connsiteY1" fmla="*/ 0 h 952500"/>
                <a:gd name="connsiteX2" fmla="*/ 952500 w 952500"/>
                <a:gd name="connsiteY2" fmla="*/ 476250 h 952500"/>
                <a:gd name="connsiteX3" fmla="*/ 476250 w 952500"/>
                <a:gd name="connsiteY3" fmla="*/ 952500 h 952500"/>
                <a:gd name="connsiteX4" fmla="*/ 0 w 952500"/>
                <a:gd name="connsiteY4" fmla="*/ 476250 h 952500"/>
                <a:gd name="connsiteX0-1" fmla="*/ 0 w 952500"/>
                <a:gd name="connsiteY0-2" fmla="*/ 476250 h 952500"/>
                <a:gd name="connsiteX1-3" fmla="*/ 476250 w 952500"/>
                <a:gd name="connsiteY1-4" fmla="*/ 476250 h 952500"/>
                <a:gd name="connsiteX2-5" fmla="*/ 476250 w 952500"/>
                <a:gd name="connsiteY2-6" fmla="*/ 0 h 952500"/>
                <a:gd name="connsiteX3-7" fmla="*/ 952500 w 952500"/>
                <a:gd name="connsiteY3-8" fmla="*/ 476250 h 952500"/>
                <a:gd name="connsiteX4-9" fmla="*/ 476250 w 952500"/>
                <a:gd name="connsiteY4-10" fmla="*/ 952500 h 952500"/>
                <a:gd name="connsiteX5" fmla="*/ 0 w 952500"/>
                <a:gd name="connsiteY5" fmla="*/ 476250 h 952500"/>
                <a:gd name="connsiteX0-11" fmla="*/ 0 w 952500"/>
                <a:gd name="connsiteY0-12" fmla="*/ 476250 h 952500"/>
                <a:gd name="connsiteX1-13" fmla="*/ 476250 w 952500"/>
                <a:gd name="connsiteY1-14" fmla="*/ 0 h 952500"/>
                <a:gd name="connsiteX2-15" fmla="*/ 952500 w 952500"/>
                <a:gd name="connsiteY2-16" fmla="*/ 476250 h 952500"/>
                <a:gd name="connsiteX3-17" fmla="*/ 476250 w 952500"/>
                <a:gd name="connsiteY3-18" fmla="*/ 952500 h 952500"/>
                <a:gd name="connsiteX4-19" fmla="*/ 0 w 952500"/>
                <a:gd name="connsiteY4-20" fmla="*/ 476250 h 952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52500" h="952500">
                  <a:moveTo>
                    <a:pt x="0" y="476250"/>
                  </a:moveTo>
                  <a:cubicBezTo>
                    <a:pt x="0" y="213224"/>
                    <a:pt x="213224" y="0"/>
                    <a:pt x="476250" y="0"/>
                  </a:cubicBezTo>
                  <a:cubicBezTo>
                    <a:pt x="739276" y="0"/>
                    <a:pt x="952500" y="213224"/>
                    <a:pt x="952500" y="476250"/>
                  </a:cubicBezTo>
                  <a:cubicBezTo>
                    <a:pt x="952500" y="739276"/>
                    <a:pt x="739276" y="952500"/>
                    <a:pt x="476250" y="952500"/>
                  </a:cubicBezTo>
                  <a:cubicBezTo>
                    <a:pt x="213224" y="952500"/>
                    <a:pt x="0" y="739276"/>
                    <a:pt x="0" y="4762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8C08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>
                    <a:lumMod val="100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7" name="椭圆 59">
              <a:extLst>
                <a:ext uri="{FF2B5EF4-FFF2-40B4-BE49-F238E27FC236}">
                  <a16:creationId xmlns:a16="http://schemas.microsoft.com/office/drawing/2014/main" id="{F83FCD0B-2B28-BEEF-0914-76B9A5E3F81B}"/>
                </a:ext>
              </a:extLst>
            </p:cNvPr>
            <p:cNvSpPr/>
            <p:nvPr/>
          </p:nvSpPr>
          <p:spPr>
            <a:xfrm>
              <a:off x="4376562" y="-1960451"/>
              <a:ext cx="3560860" cy="3560860"/>
            </a:xfrm>
            <a:custGeom>
              <a:avLst/>
              <a:gdLst>
                <a:gd name="connsiteX0" fmla="*/ 0 w 3560860"/>
                <a:gd name="connsiteY0" fmla="*/ 1780430 h 3560860"/>
                <a:gd name="connsiteX1" fmla="*/ 1780430 w 3560860"/>
                <a:gd name="connsiteY1" fmla="*/ 0 h 3560860"/>
                <a:gd name="connsiteX2" fmla="*/ 3560860 w 3560860"/>
                <a:gd name="connsiteY2" fmla="*/ 1780430 h 3560860"/>
                <a:gd name="connsiteX3" fmla="*/ 1780430 w 3560860"/>
                <a:gd name="connsiteY3" fmla="*/ 3560860 h 3560860"/>
                <a:gd name="connsiteX4" fmla="*/ 0 w 3560860"/>
                <a:gd name="connsiteY4" fmla="*/ 1780430 h 3560860"/>
                <a:gd name="connsiteX0-1" fmla="*/ 0 w 3560860"/>
                <a:gd name="connsiteY0-2" fmla="*/ 1780430 h 3560860"/>
                <a:gd name="connsiteX1-3" fmla="*/ 1861856 w 3560860"/>
                <a:gd name="connsiteY1-4" fmla="*/ 1617196 h 3560860"/>
                <a:gd name="connsiteX2-5" fmla="*/ 1780430 w 3560860"/>
                <a:gd name="connsiteY2-6" fmla="*/ 0 h 3560860"/>
                <a:gd name="connsiteX3-7" fmla="*/ 3560860 w 3560860"/>
                <a:gd name="connsiteY3-8" fmla="*/ 1780430 h 3560860"/>
                <a:gd name="connsiteX4-9" fmla="*/ 1780430 w 3560860"/>
                <a:gd name="connsiteY4-10" fmla="*/ 3560860 h 3560860"/>
                <a:gd name="connsiteX5" fmla="*/ 0 w 3560860"/>
                <a:gd name="connsiteY5" fmla="*/ 1780430 h 3560860"/>
                <a:gd name="connsiteX0-11" fmla="*/ 0 w 3560860"/>
                <a:gd name="connsiteY0-12" fmla="*/ 1780430 h 3560860"/>
                <a:gd name="connsiteX1-13" fmla="*/ 1780430 w 3560860"/>
                <a:gd name="connsiteY1-14" fmla="*/ 0 h 3560860"/>
                <a:gd name="connsiteX2-15" fmla="*/ 3560860 w 3560860"/>
                <a:gd name="connsiteY2-16" fmla="*/ 1780430 h 3560860"/>
                <a:gd name="connsiteX3-17" fmla="*/ 1780430 w 3560860"/>
                <a:gd name="connsiteY3-18" fmla="*/ 3560860 h 3560860"/>
                <a:gd name="connsiteX4-19" fmla="*/ 0 w 3560860"/>
                <a:gd name="connsiteY4-20" fmla="*/ 1780430 h 35608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560860" h="3560860">
                  <a:moveTo>
                    <a:pt x="0" y="1780430"/>
                  </a:moveTo>
                  <a:cubicBezTo>
                    <a:pt x="0" y="797126"/>
                    <a:pt x="797126" y="0"/>
                    <a:pt x="1780430" y="0"/>
                  </a:cubicBezTo>
                  <a:cubicBezTo>
                    <a:pt x="2763734" y="0"/>
                    <a:pt x="3560860" y="797126"/>
                    <a:pt x="3560860" y="1780430"/>
                  </a:cubicBezTo>
                  <a:cubicBezTo>
                    <a:pt x="3560860" y="2763734"/>
                    <a:pt x="2763734" y="3560860"/>
                    <a:pt x="1780430" y="3560860"/>
                  </a:cubicBezTo>
                  <a:cubicBezTo>
                    <a:pt x="797126" y="3560860"/>
                    <a:pt x="0" y="2763734"/>
                    <a:pt x="0" y="178043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8C08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pic>
        <p:nvPicPr>
          <p:cNvPr id="34" name="图片 33" descr="形状&#10;&#10;中度可信度描述已自动生成">
            <a:extLst>
              <a:ext uri="{FF2B5EF4-FFF2-40B4-BE49-F238E27FC236}">
                <a16:creationId xmlns:a16="http://schemas.microsoft.com/office/drawing/2014/main" id="{EE4375A8-6F59-7868-6579-E6C16727AB4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607" y="3479971"/>
            <a:ext cx="12552478" cy="3688293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76552B4-1F50-9687-B084-6A5EAD2358DE}"/>
              </a:ext>
            </a:extLst>
          </p:cNvPr>
          <p:cNvGrpSpPr/>
          <p:nvPr/>
        </p:nvGrpSpPr>
        <p:grpSpPr>
          <a:xfrm>
            <a:off x="4252119" y="3263320"/>
            <a:ext cx="3810041" cy="369332"/>
            <a:chOff x="4339315" y="3225220"/>
            <a:chExt cx="3810041" cy="369332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FE507CD8-807F-439B-5FD6-9CF9B7D97D26}"/>
                </a:ext>
              </a:extLst>
            </p:cNvPr>
            <p:cNvSpPr/>
            <p:nvPr/>
          </p:nvSpPr>
          <p:spPr>
            <a:xfrm>
              <a:off x="4339315" y="3225220"/>
              <a:ext cx="15701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THANK YOU 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3CCFDF41-83D9-31DC-0808-75B4B7BF9D68}"/>
                </a:ext>
              </a:extLst>
            </p:cNvPr>
            <p:cNvSpPr/>
            <p:nvPr/>
          </p:nvSpPr>
          <p:spPr>
            <a:xfrm>
              <a:off x="6579246" y="3225220"/>
              <a:ext cx="15701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THANK YOU 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ED80B3D7-2169-349E-8057-0A39CD75E290}"/>
                </a:ext>
              </a:extLst>
            </p:cNvPr>
            <p:cNvSpPr/>
            <p:nvPr/>
          </p:nvSpPr>
          <p:spPr>
            <a:xfrm>
              <a:off x="6138425" y="3380531"/>
              <a:ext cx="134462" cy="134462"/>
            </a:xfrm>
            <a:prstGeom prst="ellipse">
              <a:avLst/>
            </a:prstGeom>
            <a:solidFill>
              <a:srgbClr val="D8C08F"/>
            </a:solidFill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/>
                </a:solidFill>
                <a:latin typeface="思源黑体 CN Regular" panose="020B0500000000000000" pitchFamily="34" charset="-122"/>
                <a:ea typeface="微软雅黑 Light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9CA2540D-7525-1E5A-7BCC-E5C9A24A509B}"/>
                </a:ext>
              </a:extLst>
            </p:cNvPr>
            <p:cNvCxnSpPr/>
            <p:nvPr/>
          </p:nvCxnSpPr>
          <p:spPr>
            <a:xfrm>
              <a:off x="5758992" y="3435435"/>
              <a:ext cx="241978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9344FBFC-C94F-65AA-474F-39E6F30A0CA3}"/>
                </a:ext>
              </a:extLst>
            </p:cNvPr>
            <p:cNvCxnSpPr/>
            <p:nvPr/>
          </p:nvCxnSpPr>
          <p:spPr>
            <a:xfrm>
              <a:off x="6375486" y="3435435"/>
              <a:ext cx="241978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miter lim="800000"/>
            </a:ln>
            <a:effectLst/>
          </p:spPr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308FAAE-940F-CA50-3D02-5F971C2ABB66}"/>
              </a:ext>
            </a:extLst>
          </p:cNvPr>
          <p:cNvGrpSpPr/>
          <p:nvPr/>
        </p:nvGrpSpPr>
        <p:grpSpPr>
          <a:xfrm>
            <a:off x="2307670" y="1799857"/>
            <a:ext cx="7494110" cy="1610992"/>
            <a:chOff x="2192343" y="1863357"/>
            <a:chExt cx="7494110" cy="161099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BE18757-548F-F1E5-66AB-B7273649B36C}"/>
                </a:ext>
              </a:extLst>
            </p:cNvPr>
            <p:cNvSpPr txBox="1"/>
            <p:nvPr/>
          </p:nvSpPr>
          <p:spPr>
            <a:xfrm>
              <a:off x="2192343" y="2016498"/>
              <a:ext cx="1227376" cy="1098178"/>
            </a:xfrm>
            <a:custGeom>
              <a:avLst/>
              <a:gdLst/>
              <a:ahLst/>
              <a:cxnLst/>
              <a:rect l="l" t="t" r="r" b="b"/>
              <a:pathLst>
                <a:path w="1343559" h="1202131">
                  <a:moveTo>
                    <a:pt x="624231" y="854659"/>
                  </a:moveTo>
                  <a:cubicBezTo>
                    <a:pt x="628295" y="861161"/>
                    <a:pt x="630327" y="867257"/>
                    <a:pt x="630327" y="872947"/>
                  </a:cubicBezTo>
                  <a:cubicBezTo>
                    <a:pt x="630327" y="875385"/>
                    <a:pt x="631749" y="879246"/>
                    <a:pt x="634594" y="884529"/>
                  </a:cubicBezTo>
                  <a:cubicBezTo>
                    <a:pt x="637439" y="889813"/>
                    <a:pt x="639268" y="894283"/>
                    <a:pt x="640080" y="897941"/>
                  </a:cubicBezTo>
                  <a:cubicBezTo>
                    <a:pt x="640893" y="901598"/>
                    <a:pt x="640080" y="905459"/>
                    <a:pt x="637642" y="909523"/>
                  </a:cubicBezTo>
                  <a:lnTo>
                    <a:pt x="638861" y="911961"/>
                  </a:lnTo>
                  <a:lnTo>
                    <a:pt x="653492" y="927811"/>
                  </a:lnTo>
                  <a:cubicBezTo>
                    <a:pt x="655117" y="926998"/>
                    <a:pt x="658572" y="925576"/>
                    <a:pt x="663855" y="923544"/>
                  </a:cubicBezTo>
                  <a:cubicBezTo>
                    <a:pt x="669138" y="921512"/>
                    <a:pt x="672592" y="918870"/>
                    <a:pt x="674218" y="915619"/>
                  </a:cubicBezTo>
                  <a:cubicBezTo>
                    <a:pt x="677469" y="912368"/>
                    <a:pt x="679908" y="910742"/>
                    <a:pt x="681533" y="910742"/>
                  </a:cubicBezTo>
                  <a:cubicBezTo>
                    <a:pt x="683972" y="910742"/>
                    <a:pt x="686004" y="913993"/>
                    <a:pt x="687629" y="920496"/>
                  </a:cubicBezTo>
                  <a:cubicBezTo>
                    <a:pt x="693319" y="913993"/>
                    <a:pt x="699415" y="905053"/>
                    <a:pt x="705917" y="893673"/>
                  </a:cubicBezTo>
                  <a:cubicBezTo>
                    <a:pt x="706730" y="890422"/>
                    <a:pt x="706324" y="888390"/>
                    <a:pt x="704698" y="887577"/>
                  </a:cubicBezTo>
                  <a:cubicBezTo>
                    <a:pt x="703072" y="886765"/>
                    <a:pt x="701040" y="886358"/>
                    <a:pt x="698602" y="886358"/>
                  </a:cubicBezTo>
                  <a:cubicBezTo>
                    <a:pt x="692912" y="885545"/>
                    <a:pt x="684581" y="883310"/>
                    <a:pt x="673608" y="879653"/>
                  </a:cubicBezTo>
                  <a:cubicBezTo>
                    <a:pt x="662636" y="875995"/>
                    <a:pt x="656743" y="873760"/>
                    <a:pt x="655930" y="872947"/>
                  </a:cubicBezTo>
                  <a:cubicBezTo>
                    <a:pt x="655117" y="872134"/>
                    <a:pt x="659791" y="872337"/>
                    <a:pt x="669951" y="873557"/>
                  </a:cubicBezTo>
                  <a:cubicBezTo>
                    <a:pt x="680111" y="874776"/>
                    <a:pt x="685191" y="874573"/>
                    <a:pt x="685191" y="872947"/>
                  </a:cubicBezTo>
                  <a:lnTo>
                    <a:pt x="696164" y="874166"/>
                  </a:lnTo>
                  <a:cubicBezTo>
                    <a:pt x="689661" y="870915"/>
                    <a:pt x="665684" y="864413"/>
                    <a:pt x="624231" y="854659"/>
                  </a:cubicBezTo>
                  <a:close/>
                  <a:moveTo>
                    <a:pt x="637642" y="781507"/>
                  </a:moveTo>
                  <a:lnTo>
                    <a:pt x="614477" y="787603"/>
                  </a:lnTo>
                  <a:cubicBezTo>
                    <a:pt x="612852" y="788416"/>
                    <a:pt x="609804" y="790448"/>
                    <a:pt x="605333" y="793699"/>
                  </a:cubicBezTo>
                  <a:cubicBezTo>
                    <a:pt x="600863" y="796950"/>
                    <a:pt x="596189" y="799389"/>
                    <a:pt x="591312" y="801014"/>
                  </a:cubicBezTo>
                  <a:cubicBezTo>
                    <a:pt x="592938" y="802640"/>
                    <a:pt x="595173" y="806501"/>
                    <a:pt x="598018" y="812597"/>
                  </a:cubicBezTo>
                  <a:cubicBezTo>
                    <a:pt x="600863" y="818693"/>
                    <a:pt x="605130" y="822147"/>
                    <a:pt x="610820" y="822960"/>
                  </a:cubicBezTo>
                  <a:cubicBezTo>
                    <a:pt x="612445" y="824585"/>
                    <a:pt x="613258" y="827024"/>
                    <a:pt x="613258" y="830275"/>
                  </a:cubicBezTo>
                  <a:lnTo>
                    <a:pt x="615696" y="837590"/>
                  </a:lnTo>
                  <a:lnTo>
                    <a:pt x="621792" y="849782"/>
                  </a:lnTo>
                  <a:cubicBezTo>
                    <a:pt x="630733" y="849782"/>
                    <a:pt x="640893" y="850595"/>
                    <a:pt x="652272" y="852221"/>
                  </a:cubicBezTo>
                  <a:cubicBezTo>
                    <a:pt x="663652" y="853846"/>
                    <a:pt x="669747" y="854253"/>
                    <a:pt x="670560" y="853440"/>
                  </a:cubicBezTo>
                  <a:lnTo>
                    <a:pt x="672999" y="852221"/>
                  </a:lnTo>
                  <a:lnTo>
                    <a:pt x="713232" y="846125"/>
                  </a:lnTo>
                  <a:cubicBezTo>
                    <a:pt x="716484" y="845312"/>
                    <a:pt x="719328" y="844296"/>
                    <a:pt x="721767" y="843077"/>
                  </a:cubicBezTo>
                  <a:cubicBezTo>
                    <a:pt x="724205" y="841857"/>
                    <a:pt x="727050" y="840841"/>
                    <a:pt x="730301" y="840029"/>
                  </a:cubicBezTo>
                  <a:cubicBezTo>
                    <a:pt x="727863" y="836777"/>
                    <a:pt x="722173" y="833120"/>
                    <a:pt x="713232" y="829056"/>
                  </a:cubicBezTo>
                  <a:cubicBezTo>
                    <a:pt x="704292" y="824992"/>
                    <a:pt x="698196" y="821334"/>
                    <a:pt x="694944" y="818083"/>
                  </a:cubicBezTo>
                  <a:lnTo>
                    <a:pt x="699821" y="819302"/>
                  </a:lnTo>
                  <a:cubicBezTo>
                    <a:pt x="696570" y="816864"/>
                    <a:pt x="691896" y="814019"/>
                    <a:pt x="685800" y="810768"/>
                  </a:cubicBezTo>
                  <a:cubicBezTo>
                    <a:pt x="679704" y="807517"/>
                    <a:pt x="675031" y="804672"/>
                    <a:pt x="671780" y="802233"/>
                  </a:cubicBezTo>
                  <a:close/>
                  <a:moveTo>
                    <a:pt x="818084" y="726033"/>
                  </a:moveTo>
                  <a:cubicBezTo>
                    <a:pt x="816458" y="725627"/>
                    <a:pt x="814832" y="725830"/>
                    <a:pt x="813207" y="726643"/>
                  </a:cubicBezTo>
                  <a:cubicBezTo>
                    <a:pt x="811581" y="726643"/>
                    <a:pt x="810362" y="727049"/>
                    <a:pt x="809549" y="727862"/>
                  </a:cubicBezTo>
                  <a:cubicBezTo>
                    <a:pt x="808736" y="728675"/>
                    <a:pt x="808330" y="729081"/>
                    <a:pt x="808330" y="729081"/>
                  </a:cubicBezTo>
                  <a:cubicBezTo>
                    <a:pt x="805892" y="728269"/>
                    <a:pt x="802640" y="727862"/>
                    <a:pt x="798576" y="727862"/>
                  </a:cubicBezTo>
                  <a:cubicBezTo>
                    <a:pt x="794512" y="727862"/>
                    <a:pt x="790652" y="728472"/>
                    <a:pt x="786994" y="729691"/>
                  </a:cubicBezTo>
                  <a:cubicBezTo>
                    <a:pt x="783336" y="730910"/>
                    <a:pt x="779882" y="731520"/>
                    <a:pt x="776631" y="731520"/>
                  </a:cubicBezTo>
                  <a:cubicBezTo>
                    <a:pt x="774192" y="732333"/>
                    <a:pt x="771957" y="732739"/>
                    <a:pt x="769925" y="732739"/>
                  </a:cubicBezTo>
                  <a:cubicBezTo>
                    <a:pt x="767893" y="732739"/>
                    <a:pt x="766064" y="733145"/>
                    <a:pt x="764439" y="733958"/>
                  </a:cubicBezTo>
                  <a:cubicBezTo>
                    <a:pt x="743306" y="741273"/>
                    <a:pt x="732333" y="745337"/>
                    <a:pt x="731520" y="746150"/>
                  </a:cubicBezTo>
                  <a:cubicBezTo>
                    <a:pt x="724205" y="749401"/>
                    <a:pt x="713232" y="753059"/>
                    <a:pt x="698602" y="757123"/>
                  </a:cubicBezTo>
                  <a:lnTo>
                    <a:pt x="698602" y="760781"/>
                  </a:lnTo>
                  <a:cubicBezTo>
                    <a:pt x="714045" y="764845"/>
                    <a:pt x="722580" y="766877"/>
                    <a:pt x="724205" y="766877"/>
                  </a:cubicBezTo>
                  <a:cubicBezTo>
                    <a:pt x="725018" y="767689"/>
                    <a:pt x="726034" y="768705"/>
                    <a:pt x="727253" y="769925"/>
                  </a:cubicBezTo>
                  <a:cubicBezTo>
                    <a:pt x="728472" y="771144"/>
                    <a:pt x="729488" y="772160"/>
                    <a:pt x="730301" y="772973"/>
                  </a:cubicBezTo>
                  <a:cubicBezTo>
                    <a:pt x="733552" y="774598"/>
                    <a:pt x="741071" y="778053"/>
                    <a:pt x="752856" y="783336"/>
                  </a:cubicBezTo>
                  <a:cubicBezTo>
                    <a:pt x="764642" y="788619"/>
                    <a:pt x="775412" y="794512"/>
                    <a:pt x="785165" y="801014"/>
                  </a:cubicBezTo>
                  <a:cubicBezTo>
                    <a:pt x="785978" y="801827"/>
                    <a:pt x="787604" y="802233"/>
                    <a:pt x="790042" y="802233"/>
                  </a:cubicBezTo>
                  <a:cubicBezTo>
                    <a:pt x="793293" y="802233"/>
                    <a:pt x="796544" y="801014"/>
                    <a:pt x="799796" y="798576"/>
                  </a:cubicBezTo>
                  <a:cubicBezTo>
                    <a:pt x="803047" y="793699"/>
                    <a:pt x="810362" y="785571"/>
                    <a:pt x="821741" y="774192"/>
                  </a:cubicBezTo>
                  <a:cubicBezTo>
                    <a:pt x="834746" y="766064"/>
                    <a:pt x="844093" y="754278"/>
                    <a:pt x="849783" y="738835"/>
                  </a:cubicBezTo>
                  <a:lnTo>
                    <a:pt x="847344" y="737616"/>
                  </a:lnTo>
                  <a:lnTo>
                    <a:pt x="837591" y="738835"/>
                  </a:lnTo>
                  <a:cubicBezTo>
                    <a:pt x="829463" y="738835"/>
                    <a:pt x="824180" y="735584"/>
                    <a:pt x="821741" y="729081"/>
                  </a:cubicBezTo>
                  <a:cubicBezTo>
                    <a:pt x="820928" y="727456"/>
                    <a:pt x="819709" y="726440"/>
                    <a:pt x="818084" y="726033"/>
                  </a:cubicBezTo>
                  <a:close/>
                  <a:moveTo>
                    <a:pt x="880263" y="715670"/>
                  </a:moveTo>
                  <a:lnTo>
                    <a:pt x="865632" y="716889"/>
                  </a:lnTo>
                  <a:lnTo>
                    <a:pt x="871728" y="726643"/>
                  </a:lnTo>
                  <a:cubicBezTo>
                    <a:pt x="877418" y="724205"/>
                    <a:pt x="880669" y="721360"/>
                    <a:pt x="881482" y="718109"/>
                  </a:cubicBezTo>
                  <a:close/>
                  <a:moveTo>
                    <a:pt x="481584" y="605942"/>
                  </a:moveTo>
                  <a:lnTo>
                    <a:pt x="437693" y="724205"/>
                  </a:lnTo>
                  <a:lnTo>
                    <a:pt x="429159" y="748589"/>
                  </a:lnTo>
                  <a:cubicBezTo>
                    <a:pt x="434036" y="751027"/>
                    <a:pt x="440538" y="752246"/>
                    <a:pt x="448666" y="752246"/>
                  </a:cubicBezTo>
                  <a:cubicBezTo>
                    <a:pt x="456794" y="752246"/>
                    <a:pt x="465125" y="751027"/>
                    <a:pt x="473660" y="748589"/>
                  </a:cubicBezTo>
                  <a:cubicBezTo>
                    <a:pt x="482194" y="746150"/>
                    <a:pt x="488900" y="742493"/>
                    <a:pt x="493776" y="737616"/>
                  </a:cubicBezTo>
                  <a:cubicBezTo>
                    <a:pt x="479146" y="713232"/>
                    <a:pt x="469799" y="697789"/>
                    <a:pt x="465735" y="691286"/>
                  </a:cubicBezTo>
                  <a:cubicBezTo>
                    <a:pt x="470612" y="689661"/>
                    <a:pt x="481381" y="693318"/>
                    <a:pt x="498044" y="702259"/>
                  </a:cubicBezTo>
                  <a:cubicBezTo>
                    <a:pt x="514706" y="711200"/>
                    <a:pt x="524663" y="718515"/>
                    <a:pt x="527914" y="724205"/>
                  </a:cubicBezTo>
                  <a:cubicBezTo>
                    <a:pt x="544170" y="717702"/>
                    <a:pt x="555143" y="713232"/>
                    <a:pt x="560832" y="710793"/>
                  </a:cubicBezTo>
                  <a:cubicBezTo>
                    <a:pt x="559207" y="708355"/>
                    <a:pt x="557175" y="704697"/>
                    <a:pt x="554736" y="699821"/>
                  </a:cubicBezTo>
                  <a:cubicBezTo>
                    <a:pt x="552298" y="694944"/>
                    <a:pt x="549860" y="691693"/>
                    <a:pt x="547421" y="690067"/>
                  </a:cubicBezTo>
                  <a:cubicBezTo>
                    <a:pt x="539293" y="683565"/>
                    <a:pt x="534010" y="676249"/>
                    <a:pt x="531572" y="668121"/>
                  </a:cubicBezTo>
                  <a:cubicBezTo>
                    <a:pt x="531572" y="666496"/>
                    <a:pt x="530962" y="664667"/>
                    <a:pt x="529743" y="662635"/>
                  </a:cubicBezTo>
                  <a:cubicBezTo>
                    <a:pt x="528524" y="660603"/>
                    <a:pt x="527508" y="658774"/>
                    <a:pt x="526695" y="657149"/>
                  </a:cubicBezTo>
                  <a:lnTo>
                    <a:pt x="525476" y="647395"/>
                  </a:lnTo>
                  <a:lnTo>
                    <a:pt x="537668" y="612038"/>
                  </a:lnTo>
                  <a:cubicBezTo>
                    <a:pt x="524663" y="611225"/>
                    <a:pt x="505968" y="609193"/>
                    <a:pt x="481584" y="605942"/>
                  </a:cubicBezTo>
                  <a:close/>
                  <a:moveTo>
                    <a:pt x="699821" y="544982"/>
                  </a:moveTo>
                  <a:cubicBezTo>
                    <a:pt x="676250" y="557987"/>
                    <a:pt x="656743" y="568147"/>
                    <a:pt x="641300" y="575462"/>
                  </a:cubicBezTo>
                  <a:cubicBezTo>
                    <a:pt x="651053" y="577088"/>
                    <a:pt x="656336" y="579933"/>
                    <a:pt x="657149" y="583997"/>
                  </a:cubicBezTo>
                  <a:cubicBezTo>
                    <a:pt x="658775" y="589686"/>
                    <a:pt x="662839" y="590905"/>
                    <a:pt x="669341" y="587654"/>
                  </a:cubicBezTo>
                  <a:cubicBezTo>
                    <a:pt x="676656" y="583590"/>
                    <a:pt x="681939" y="578713"/>
                    <a:pt x="685191" y="573024"/>
                  </a:cubicBezTo>
                  <a:cubicBezTo>
                    <a:pt x="688442" y="567334"/>
                    <a:pt x="693319" y="557987"/>
                    <a:pt x="699821" y="544982"/>
                  </a:cubicBezTo>
                  <a:close/>
                  <a:moveTo>
                    <a:pt x="531572" y="473049"/>
                  </a:moveTo>
                  <a:cubicBezTo>
                    <a:pt x="529946" y="473862"/>
                    <a:pt x="527508" y="475285"/>
                    <a:pt x="524256" y="477317"/>
                  </a:cubicBezTo>
                  <a:cubicBezTo>
                    <a:pt x="521005" y="479349"/>
                    <a:pt x="516941" y="481584"/>
                    <a:pt x="512064" y="484022"/>
                  </a:cubicBezTo>
                  <a:cubicBezTo>
                    <a:pt x="511252" y="484022"/>
                    <a:pt x="509626" y="484429"/>
                    <a:pt x="507188" y="485241"/>
                  </a:cubicBezTo>
                  <a:cubicBezTo>
                    <a:pt x="504749" y="486054"/>
                    <a:pt x="503530" y="487680"/>
                    <a:pt x="503530" y="490118"/>
                  </a:cubicBezTo>
                  <a:cubicBezTo>
                    <a:pt x="503530" y="499872"/>
                    <a:pt x="501904" y="508406"/>
                    <a:pt x="498653" y="515721"/>
                  </a:cubicBezTo>
                  <a:cubicBezTo>
                    <a:pt x="497028" y="529539"/>
                    <a:pt x="494589" y="544982"/>
                    <a:pt x="491338" y="562051"/>
                  </a:cubicBezTo>
                  <a:lnTo>
                    <a:pt x="503530" y="558393"/>
                  </a:lnTo>
                  <a:cubicBezTo>
                    <a:pt x="518973" y="549453"/>
                    <a:pt x="530759" y="543357"/>
                    <a:pt x="538887" y="540105"/>
                  </a:cubicBezTo>
                  <a:cubicBezTo>
                    <a:pt x="544576" y="537667"/>
                    <a:pt x="549047" y="533197"/>
                    <a:pt x="552298" y="526694"/>
                  </a:cubicBezTo>
                  <a:cubicBezTo>
                    <a:pt x="555549" y="520192"/>
                    <a:pt x="555956" y="514502"/>
                    <a:pt x="553517" y="509625"/>
                  </a:cubicBezTo>
                  <a:cubicBezTo>
                    <a:pt x="551079" y="503936"/>
                    <a:pt x="545389" y="491744"/>
                    <a:pt x="536448" y="473049"/>
                  </a:cubicBezTo>
                  <a:close/>
                  <a:moveTo>
                    <a:pt x="604724" y="453542"/>
                  </a:moveTo>
                  <a:lnTo>
                    <a:pt x="607162" y="453542"/>
                  </a:lnTo>
                  <a:lnTo>
                    <a:pt x="604724" y="458419"/>
                  </a:lnTo>
                  <a:close/>
                  <a:moveTo>
                    <a:pt x="771754" y="404774"/>
                  </a:moveTo>
                  <a:cubicBezTo>
                    <a:pt x="770128" y="404774"/>
                    <a:pt x="766064" y="407213"/>
                    <a:pt x="759562" y="412089"/>
                  </a:cubicBezTo>
                  <a:cubicBezTo>
                    <a:pt x="761188" y="413715"/>
                    <a:pt x="763423" y="415950"/>
                    <a:pt x="766268" y="418795"/>
                  </a:cubicBezTo>
                  <a:cubicBezTo>
                    <a:pt x="769112" y="421640"/>
                    <a:pt x="771754" y="423062"/>
                    <a:pt x="774192" y="423062"/>
                  </a:cubicBezTo>
                  <a:lnTo>
                    <a:pt x="804672" y="423062"/>
                  </a:lnTo>
                  <a:cubicBezTo>
                    <a:pt x="803860" y="420624"/>
                    <a:pt x="801828" y="419405"/>
                    <a:pt x="798576" y="419405"/>
                  </a:cubicBezTo>
                  <a:lnTo>
                    <a:pt x="794919" y="420624"/>
                  </a:lnTo>
                  <a:cubicBezTo>
                    <a:pt x="792480" y="420624"/>
                    <a:pt x="789636" y="419405"/>
                    <a:pt x="786384" y="416966"/>
                  </a:cubicBezTo>
                  <a:cubicBezTo>
                    <a:pt x="783133" y="414528"/>
                    <a:pt x="781101" y="412902"/>
                    <a:pt x="780288" y="412089"/>
                  </a:cubicBezTo>
                  <a:cubicBezTo>
                    <a:pt x="777850" y="407213"/>
                    <a:pt x="775005" y="404774"/>
                    <a:pt x="771754" y="404774"/>
                  </a:cubicBezTo>
                  <a:close/>
                  <a:moveTo>
                    <a:pt x="672999" y="390144"/>
                  </a:moveTo>
                  <a:cubicBezTo>
                    <a:pt x="646176" y="392582"/>
                    <a:pt x="629108" y="404368"/>
                    <a:pt x="621792" y="425501"/>
                  </a:cubicBezTo>
                  <a:cubicBezTo>
                    <a:pt x="620167" y="427126"/>
                    <a:pt x="618338" y="429361"/>
                    <a:pt x="616306" y="432206"/>
                  </a:cubicBezTo>
                  <a:cubicBezTo>
                    <a:pt x="614274" y="435051"/>
                    <a:pt x="612039" y="437693"/>
                    <a:pt x="609600" y="440131"/>
                  </a:cubicBezTo>
                  <a:lnTo>
                    <a:pt x="607162" y="438912"/>
                  </a:lnTo>
                  <a:cubicBezTo>
                    <a:pt x="615290" y="429158"/>
                    <a:pt x="622199" y="416966"/>
                    <a:pt x="627888" y="402336"/>
                  </a:cubicBezTo>
                  <a:lnTo>
                    <a:pt x="579120" y="426720"/>
                  </a:lnTo>
                  <a:cubicBezTo>
                    <a:pt x="576682" y="427533"/>
                    <a:pt x="574040" y="428345"/>
                    <a:pt x="571196" y="429158"/>
                  </a:cubicBezTo>
                  <a:cubicBezTo>
                    <a:pt x="568351" y="429971"/>
                    <a:pt x="565709" y="430784"/>
                    <a:pt x="563271" y="431597"/>
                  </a:cubicBezTo>
                  <a:cubicBezTo>
                    <a:pt x="560020" y="436473"/>
                    <a:pt x="558394" y="439725"/>
                    <a:pt x="558394" y="441350"/>
                  </a:cubicBezTo>
                  <a:cubicBezTo>
                    <a:pt x="559207" y="448665"/>
                    <a:pt x="562458" y="455981"/>
                    <a:pt x="568148" y="463296"/>
                  </a:cubicBezTo>
                  <a:cubicBezTo>
                    <a:pt x="573837" y="470611"/>
                    <a:pt x="579933" y="474675"/>
                    <a:pt x="586436" y="475488"/>
                  </a:cubicBezTo>
                  <a:cubicBezTo>
                    <a:pt x="588874" y="475488"/>
                    <a:pt x="590500" y="475081"/>
                    <a:pt x="591312" y="474269"/>
                  </a:cubicBezTo>
                  <a:cubicBezTo>
                    <a:pt x="597815" y="465328"/>
                    <a:pt x="602285" y="460045"/>
                    <a:pt x="604724" y="458419"/>
                  </a:cubicBezTo>
                  <a:cubicBezTo>
                    <a:pt x="604724" y="463296"/>
                    <a:pt x="603911" y="473862"/>
                    <a:pt x="602285" y="490118"/>
                  </a:cubicBezTo>
                  <a:cubicBezTo>
                    <a:pt x="603098" y="496621"/>
                    <a:pt x="604724" y="500481"/>
                    <a:pt x="607162" y="501701"/>
                  </a:cubicBezTo>
                  <a:cubicBezTo>
                    <a:pt x="609600" y="502920"/>
                    <a:pt x="614071" y="502717"/>
                    <a:pt x="620573" y="501091"/>
                  </a:cubicBezTo>
                  <a:lnTo>
                    <a:pt x="627888" y="496214"/>
                  </a:lnTo>
                  <a:cubicBezTo>
                    <a:pt x="640893" y="488899"/>
                    <a:pt x="662839" y="479552"/>
                    <a:pt x="693725" y="468173"/>
                  </a:cubicBezTo>
                  <a:cubicBezTo>
                    <a:pt x="701853" y="465734"/>
                    <a:pt x="711200" y="462483"/>
                    <a:pt x="721767" y="458419"/>
                  </a:cubicBezTo>
                  <a:cubicBezTo>
                    <a:pt x="728269" y="455981"/>
                    <a:pt x="731520" y="451510"/>
                    <a:pt x="731520" y="445008"/>
                  </a:cubicBezTo>
                  <a:cubicBezTo>
                    <a:pt x="731520" y="440131"/>
                    <a:pt x="729895" y="435661"/>
                    <a:pt x="726644" y="431597"/>
                  </a:cubicBezTo>
                  <a:cubicBezTo>
                    <a:pt x="720954" y="425907"/>
                    <a:pt x="717296" y="422656"/>
                    <a:pt x="715671" y="421843"/>
                  </a:cubicBezTo>
                  <a:cubicBezTo>
                    <a:pt x="711607" y="412902"/>
                    <a:pt x="706324" y="407213"/>
                    <a:pt x="699821" y="404774"/>
                  </a:cubicBezTo>
                  <a:cubicBezTo>
                    <a:pt x="695757" y="402336"/>
                    <a:pt x="693319" y="400710"/>
                    <a:pt x="692506" y="399897"/>
                  </a:cubicBezTo>
                  <a:cubicBezTo>
                    <a:pt x="690880" y="395833"/>
                    <a:pt x="688848" y="393192"/>
                    <a:pt x="686410" y="391973"/>
                  </a:cubicBezTo>
                  <a:cubicBezTo>
                    <a:pt x="683972" y="390753"/>
                    <a:pt x="679501" y="390144"/>
                    <a:pt x="672999" y="390144"/>
                  </a:cubicBezTo>
                  <a:close/>
                  <a:moveTo>
                    <a:pt x="452324" y="241401"/>
                  </a:moveTo>
                  <a:lnTo>
                    <a:pt x="464516" y="265785"/>
                  </a:lnTo>
                  <a:cubicBezTo>
                    <a:pt x="471018" y="277165"/>
                    <a:pt x="475488" y="285699"/>
                    <a:pt x="477927" y="291389"/>
                  </a:cubicBezTo>
                  <a:cubicBezTo>
                    <a:pt x="481178" y="300329"/>
                    <a:pt x="483616" y="305613"/>
                    <a:pt x="485242" y="307238"/>
                  </a:cubicBezTo>
                  <a:cubicBezTo>
                    <a:pt x="486868" y="308864"/>
                    <a:pt x="492151" y="310083"/>
                    <a:pt x="501092" y="310896"/>
                  </a:cubicBezTo>
                  <a:lnTo>
                    <a:pt x="493776" y="318211"/>
                  </a:lnTo>
                  <a:cubicBezTo>
                    <a:pt x="508407" y="330403"/>
                    <a:pt x="516128" y="336905"/>
                    <a:pt x="516941" y="337718"/>
                  </a:cubicBezTo>
                  <a:cubicBezTo>
                    <a:pt x="524256" y="342595"/>
                    <a:pt x="529946" y="345033"/>
                    <a:pt x="534010" y="345033"/>
                  </a:cubicBezTo>
                  <a:cubicBezTo>
                    <a:pt x="538074" y="345033"/>
                    <a:pt x="543764" y="343814"/>
                    <a:pt x="551079" y="341376"/>
                  </a:cubicBezTo>
                  <a:cubicBezTo>
                    <a:pt x="563271" y="334061"/>
                    <a:pt x="573024" y="329184"/>
                    <a:pt x="580340" y="326745"/>
                  </a:cubicBezTo>
                  <a:lnTo>
                    <a:pt x="591312" y="321869"/>
                  </a:lnTo>
                  <a:cubicBezTo>
                    <a:pt x="588874" y="318617"/>
                    <a:pt x="585420" y="314757"/>
                    <a:pt x="580949" y="310286"/>
                  </a:cubicBezTo>
                  <a:cubicBezTo>
                    <a:pt x="576479" y="305816"/>
                    <a:pt x="573431" y="301549"/>
                    <a:pt x="571805" y="297485"/>
                  </a:cubicBezTo>
                  <a:cubicBezTo>
                    <a:pt x="570992" y="295859"/>
                    <a:pt x="569976" y="293624"/>
                    <a:pt x="568757" y="290779"/>
                  </a:cubicBezTo>
                  <a:cubicBezTo>
                    <a:pt x="567538" y="287934"/>
                    <a:pt x="566116" y="285902"/>
                    <a:pt x="564490" y="284683"/>
                  </a:cubicBezTo>
                  <a:cubicBezTo>
                    <a:pt x="562864" y="283464"/>
                    <a:pt x="560426" y="282854"/>
                    <a:pt x="557175" y="282854"/>
                  </a:cubicBezTo>
                  <a:cubicBezTo>
                    <a:pt x="556362" y="282854"/>
                    <a:pt x="555549" y="282448"/>
                    <a:pt x="554736" y="281635"/>
                  </a:cubicBezTo>
                  <a:cubicBezTo>
                    <a:pt x="553924" y="280822"/>
                    <a:pt x="553111" y="280009"/>
                    <a:pt x="552298" y="279197"/>
                  </a:cubicBezTo>
                  <a:cubicBezTo>
                    <a:pt x="544170" y="271069"/>
                    <a:pt x="537668" y="265379"/>
                    <a:pt x="532791" y="262128"/>
                  </a:cubicBezTo>
                  <a:lnTo>
                    <a:pt x="531572" y="263347"/>
                  </a:lnTo>
                  <a:cubicBezTo>
                    <a:pt x="531572" y="262534"/>
                    <a:pt x="531165" y="261315"/>
                    <a:pt x="530352" y="259689"/>
                  </a:cubicBezTo>
                  <a:cubicBezTo>
                    <a:pt x="529540" y="258064"/>
                    <a:pt x="529133" y="256438"/>
                    <a:pt x="529133" y="254813"/>
                  </a:cubicBezTo>
                  <a:cubicBezTo>
                    <a:pt x="521005" y="256438"/>
                    <a:pt x="512064" y="256032"/>
                    <a:pt x="502311" y="253593"/>
                  </a:cubicBezTo>
                  <a:cubicBezTo>
                    <a:pt x="492557" y="251155"/>
                    <a:pt x="486461" y="249529"/>
                    <a:pt x="484023" y="248717"/>
                  </a:cubicBezTo>
                  <a:cubicBezTo>
                    <a:pt x="474269" y="245465"/>
                    <a:pt x="463703" y="243027"/>
                    <a:pt x="452324" y="241401"/>
                  </a:cubicBezTo>
                  <a:close/>
                  <a:moveTo>
                    <a:pt x="671780" y="175565"/>
                  </a:moveTo>
                  <a:lnTo>
                    <a:pt x="658368" y="182880"/>
                  </a:lnTo>
                  <a:cubicBezTo>
                    <a:pt x="655117" y="184505"/>
                    <a:pt x="651663" y="186537"/>
                    <a:pt x="648005" y="188976"/>
                  </a:cubicBezTo>
                  <a:cubicBezTo>
                    <a:pt x="644348" y="191414"/>
                    <a:pt x="640487" y="193446"/>
                    <a:pt x="636423" y="195072"/>
                  </a:cubicBezTo>
                  <a:cubicBezTo>
                    <a:pt x="632359" y="195072"/>
                    <a:pt x="630124" y="195681"/>
                    <a:pt x="629717" y="196901"/>
                  </a:cubicBezTo>
                  <a:cubicBezTo>
                    <a:pt x="629311" y="198120"/>
                    <a:pt x="630733" y="200355"/>
                    <a:pt x="633984" y="203606"/>
                  </a:cubicBezTo>
                  <a:cubicBezTo>
                    <a:pt x="635610" y="206857"/>
                    <a:pt x="636220" y="209905"/>
                    <a:pt x="635813" y="212750"/>
                  </a:cubicBezTo>
                  <a:cubicBezTo>
                    <a:pt x="635407" y="215595"/>
                    <a:pt x="634391" y="217424"/>
                    <a:pt x="632765" y="218237"/>
                  </a:cubicBezTo>
                  <a:cubicBezTo>
                    <a:pt x="627888" y="219049"/>
                    <a:pt x="621792" y="220675"/>
                    <a:pt x="614477" y="223113"/>
                  </a:cubicBezTo>
                  <a:lnTo>
                    <a:pt x="624231" y="237744"/>
                  </a:lnTo>
                  <a:cubicBezTo>
                    <a:pt x="624231" y="238557"/>
                    <a:pt x="624028" y="239979"/>
                    <a:pt x="623621" y="242011"/>
                  </a:cubicBezTo>
                  <a:cubicBezTo>
                    <a:pt x="623215" y="244043"/>
                    <a:pt x="623012" y="247091"/>
                    <a:pt x="623012" y="251155"/>
                  </a:cubicBezTo>
                  <a:cubicBezTo>
                    <a:pt x="619760" y="247904"/>
                    <a:pt x="617322" y="245872"/>
                    <a:pt x="615696" y="245059"/>
                  </a:cubicBezTo>
                  <a:lnTo>
                    <a:pt x="603504" y="226771"/>
                  </a:lnTo>
                  <a:cubicBezTo>
                    <a:pt x="601879" y="223520"/>
                    <a:pt x="601066" y="221488"/>
                    <a:pt x="601066" y="220675"/>
                  </a:cubicBezTo>
                  <a:cubicBezTo>
                    <a:pt x="601066" y="218237"/>
                    <a:pt x="604317" y="216205"/>
                    <a:pt x="610820" y="214579"/>
                  </a:cubicBezTo>
                  <a:cubicBezTo>
                    <a:pt x="617322" y="212141"/>
                    <a:pt x="621792" y="206451"/>
                    <a:pt x="624231" y="197510"/>
                  </a:cubicBezTo>
                  <a:lnTo>
                    <a:pt x="616916" y="197510"/>
                  </a:lnTo>
                  <a:cubicBezTo>
                    <a:pt x="613664" y="199136"/>
                    <a:pt x="609194" y="201574"/>
                    <a:pt x="603504" y="204825"/>
                  </a:cubicBezTo>
                  <a:cubicBezTo>
                    <a:pt x="597815" y="208077"/>
                    <a:pt x="592532" y="210515"/>
                    <a:pt x="587655" y="212141"/>
                  </a:cubicBezTo>
                  <a:cubicBezTo>
                    <a:pt x="568960" y="219456"/>
                    <a:pt x="555956" y="223520"/>
                    <a:pt x="548640" y="224333"/>
                  </a:cubicBezTo>
                  <a:cubicBezTo>
                    <a:pt x="529946" y="230835"/>
                    <a:pt x="519380" y="234493"/>
                    <a:pt x="516941" y="235305"/>
                  </a:cubicBezTo>
                  <a:cubicBezTo>
                    <a:pt x="517754" y="236118"/>
                    <a:pt x="518973" y="237134"/>
                    <a:pt x="520599" y="238353"/>
                  </a:cubicBezTo>
                  <a:cubicBezTo>
                    <a:pt x="522224" y="239572"/>
                    <a:pt x="523444" y="239776"/>
                    <a:pt x="524256" y="238963"/>
                  </a:cubicBezTo>
                  <a:cubicBezTo>
                    <a:pt x="535636" y="238963"/>
                    <a:pt x="544576" y="238557"/>
                    <a:pt x="551079" y="237744"/>
                  </a:cubicBezTo>
                  <a:lnTo>
                    <a:pt x="566928" y="230429"/>
                  </a:lnTo>
                  <a:lnTo>
                    <a:pt x="574244" y="226771"/>
                  </a:lnTo>
                  <a:cubicBezTo>
                    <a:pt x="577495" y="233273"/>
                    <a:pt x="579933" y="237337"/>
                    <a:pt x="581559" y="238963"/>
                  </a:cubicBezTo>
                  <a:cubicBezTo>
                    <a:pt x="574244" y="238963"/>
                    <a:pt x="570180" y="238557"/>
                    <a:pt x="569367" y="237744"/>
                  </a:cubicBezTo>
                  <a:lnTo>
                    <a:pt x="570586" y="240182"/>
                  </a:lnTo>
                  <a:cubicBezTo>
                    <a:pt x="566522" y="241808"/>
                    <a:pt x="560426" y="245059"/>
                    <a:pt x="552298" y="249936"/>
                  </a:cubicBezTo>
                  <a:lnTo>
                    <a:pt x="558394" y="253593"/>
                  </a:lnTo>
                  <a:cubicBezTo>
                    <a:pt x="564084" y="254406"/>
                    <a:pt x="571196" y="255828"/>
                    <a:pt x="579730" y="257861"/>
                  </a:cubicBezTo>
                  <a:cubicBezTo>
                    <a:pt x="588264" y="259893"/>
                    <a:pt x="595376" y="261315"/>
                    <a:pt x="601066" y="262128"/>
                  </a:cubicBezTo>
                  <a:lnTo>
                    <a:pt x="614477" y="263347"/>
                  </a:lnTo>
                  <a:cubicBezTo>
                    <a:pt x="618541" y="263347"/>
                    <a:pt x="622199" y="261721"/>
                    <a:pt x="625450" y="258470"/>
                  </a:cubicBezTo>
                  <a:cubicBezTo>
                    <a:pt x="625450" y="257657"/>
                    <a:pt x="626669" y="257251"/>
                    <a:pt x="629108" y="257251"/>
                  </a:cubicBezTo>
                  <a:cubicBezTo>
                    <a:pt x="631546" y="257251"/>
                    <a:pt x="633781" y="257657"/>
                    <a:pt x="635813" y="258470"/>
                  </a:cubicBezTo>
                  <a:cubicBezTo>
                    <a:pt x="637845" y="259283"/>
                    <a:pt x="639268" y="260502"/>
                    <a:pt x="640080" y="262128"/>
                  </a:cubicBezTo>
                  <a:cubicBezTo>
                    <a:pt x="641706" y="266192"/>
                    <a:pt x="643738" y="268630"/>
                    <a:pt x="646176" y="269443"/>
                  </a:cubicBezTo>
                  <a:cubicBezTo>
                    <a:pt x="648615" y="270256"/>
                    <a:pt x="651866" y="270256"/>
                    <a:pt x="655930" y="269443"/>
                  </a:cubicBezTo>
                  <a:cubicBezTo>
                    <a:pt x="659181" y="268630"/>
                    <a:pt x="664058" y="268224"/>
                    <a:pt x="670560" y="268224"/>
                  </a:cubicBezTo>
                  <a:cubicBezTo>
                    <a:pt x="680314" y="268224"/>
                    <a:pt x="688442" y="270256"/>
                    <a:pt x="694944" y="274320"/>
                  </a:cubicBezTo>
                  <a:cubicBezTo>
                    <a:pt x="703885" y="278384"/>
                    <a:pt x="708762" y="280416"/>
                    <a:pt x="709575" y="280416"/>
                  </a:cubicBezTo>
                  <a:lnTo>
                    <a:pt x="725424" y="257251"/>
                  </a:lnTo>
                  <a:cubicBezTo>
                    <a:pt x="727050" y="254813"/>
                    <a:pt x="728879" y="252171"/>
                    <a:pt x="730911" y="249326"/>
                  </a:cubicBezTo>
                  <a:cubicBezTo>
                    <a:pt x="732943" y="246481"/>
                    <a:pt x="734772" y="243433"/>
                    <a:pt x="736397" y="240182"/>
                  </a:cubicBezTo>
                  <a:cubicBezTo>
                    <a:pt x="738836" y="235305"/>
                    <a:pt x="740664" y="230022"/>
                    <a:pt x="741884" y="224333"/>
                  </a:cubicBezTo>
                  <a:cubicBezTo>
                    <a:pt x="743103" y="218643"/>
                    <a:pt x="744119" y="214579"/>
                    <a:pt x="744932" y="212141"/>
                  </a:cubicBezTo>
                  <a:lnTo>
                    <a:pt x="744932" y="209702"/>
                  </a:lnTo>
                  <a:cubicBezTo>
                    <a:pt x="744932" y="208077"/>
                    <a:pt x="744525" y="206248"/>
                    <a:pt x="743712" y="204216"/>
                  </a:cubicBezTo>
                  <a:cubicBezTo>
                    <a:pt x="742899" y="202184"/>
                    <a:pt x="742087" y="201168"/>
                    <a:pt x="741274" y="201168"/>
                  </a:cubicBezTo>
                  <a:cubicBezTo>
                    <a:pt x="726644" y="199542"/>
                    <a:pt x="716077" y="192227"/>
                    <a:pt x="709575" y="179222"/>
                  </a:cubicBezTo>
                  <a:cubicBezTo>
                    <a:pt x="707949" y="177597"/>
                    <a:pt x="707136" y="176784"/>
                    <a:pt x="707136" y="176784"/>
                  </a:cubicBezTo>
                  <a:cubicBezTo>
                    <a:pt x="699821" y="185724"/>
                    <a:pt x="688442" y="197917"/>
                    <a:pt x="672999" y="213360"/>
                  </a:cubicBezTo>
                  <a:lnTo>
                    <a:pt x="671780" y="210921"/>
                  </a:lnTo>
                  <a:cubicBezTo>
                    <a:pt x="671780" y="210109"/>
                    <a:pt x="672186" y="208889"/>
                    <a:pt x="672999" y="207264"/>
                  </a:cubicBezTo>
                  <a:cubicBezTo>
                    <a:pt x="673812" y="205638"/>
                    <a:pt x="674218" y="204013"/>
                    <a:pt x="674218" y="202387"/>
                  </a:cubicBezTo>
                  <a:lnTo>
                    <a:pt x="676656" y="179222"/>
                  </a:lnTo>
                  <a:cubicBezTo>
                    <a:pt x="676656" y="178409"/>
                    <a:pt x="676047" y="177597"/>
                    <a:pt x="674828" y="176784"/>
                  </a:cubicBezTo>
                  <a:cubicBezTo>
                    <a:pt x="673608" y="175971"/>
                    <a:pt x="672592" y="175565"/>
                    <a:pt x="671780" y="175565"/>
                  </a:cubicBezTo>
                  <a:close/>
                  <a:moveTo>
                    <a:pt x="822960" y="0"/>
                  </a:moveTo>
                  <a:cubicBezTo>
                    <a:pt x="828650" y="0"/>
                    <a:pt x="834339" y="2032"/>
                    <a:pt x="840029" y="6096"/>
                  </a:cubicBezTo>
                  <a:cubicBezTo>
                    <a:pt x="853034" y="12598"/>
                    <a:pt x="867664" y="19507"/>
                    <a:pt x="883920" y="26822"/>
                  </a:cubicBezTo>
                  <a:cubicBezTo>
                    <a:pt x="896925" y="31699"/>
                    <a:pt x="905053" y="39420"/>
                    <a:pt x="908304" y="49987"/>
                  </a:cubicBezTo>
                  <a:cubicBezTo>
                    <a:pt x="918058" y="62179"/>
                    <a:pt x="922935" y="68275"/>
                    <a:pt x="922935" y="68275"/>
                  </a:cubicBezTo>
                  <a:cubicBezTo>
                    <a:pt x="931876" y="73152"/>
                    <a:pt x="938175" y="77419"/>
                    <a:pt x="941832" y="81076"/>
                  </a:cubicBezTo>
                  <a:cubicBezTo>
                    <a:pt x="945490" y="84734"/>
                    <a:pt x="948132" y="90627"/>
                    <a:pt x="949757" y="98755"/>
                  </a:cubicBezTo>
                  <a:cubicBezTo>
                    <a:pt x="949757" y="102006"/>
                    <a:pt x="951992" y="105257"/>
                    <a:pt x="956463" y="108508"/>
                  </a:cubicBezTo>
                  <a:cubicBezTo>
                    <a:pt x="960933" y="111760"/>
                    <a:pt x="963575" y="113792"/>
                    <a:pt x="964388" y="114604"/>
                  </a:cubicBezTo>
                  <a:lnTo>
                    <a:pt x="976580" y="120700"/>
                  </a:lnTo>
                  <a:cubicBezTo>
                    <a:pt x="983895" y="123952"/>
                    <a:pt x="986739" y="129235"/>
                    <a:pt x="985114" y="136550"/>
                  </a:cubicBezTo>
                  <a:cubicBezTo>
                    <a:pt x="984301" y="142240"/>
                    <a:pt x="984098" y="147117"/>
                    <a:pt x="984504" y="151181"/>
                  </a:cubicBezTo>
                  <a:cubicBezTo>
                    <a:pt x="984911" y="155245"/>
                    <a:pt x="985114" y="158902"/>
                    <a:pt x="985114" y="162153"/>
                  </a:cubicBezTo>
                  <a:cubicBezTo>
                    <a:pt x="984301" y="165405"/>
                    <a:pt x="982472" y="169265"/>
                    <a:pt x="979628" y="173736"/>
                  </a:cubicBezTo>
                  <a:cubicBezTo>
                    <a:pt x="976783" y="178206"/>
                    <a:pt x="974954" y="181254"/>
                    <a:pt x="974141" y="182880"/>
                  </a:cubicBezTo>
                  <a:cubicBezTo>
                    <a:pt x="971703" y="187757"/>
                    <a:pt x="969671" y="191821"/>
                    <a:pt x="968045" y="195072"/>
                  </a:cubicBezTo>
                  <a:cubicBezTo>
                    <a:pt x="966420" y="198323"/>
                    <a:pt x="964794" y="201168"/>
                    <a:pt x="963168" y="203606"/>
                  </a:cubicBezTo>
                  <a:lnTo>
                    <a:pt x="954634" y="215798"/>
                  </a:lnTo>
                  <a:cubicBezTo>
                    <a:pt x="953008" y="218237"/>
                    <a:pt x="948538" y="225552"/>
                    <a:pt x="941223" y="237744"/>
                  </a:cubicBezTo>
                  <a:lnTo>
                    <a:pt x="924154" y="264566"/>
                  </a:lnTo>
                  <a:cubicBezTo>
                    <a:pt x="921716" y="269443"/>
                    <a:pt x="912368" y="286105"/>
                    <a:pt x="896112" y="314553"/>
                  </a:cubicBezTo>
                  <a:cubicBezTo>
                    <a:pt x="894487" y="316992"/>
                    <a:pt x="891439" y="321056"/>
                    <a:pt x="886968" y="326745"/>
                  </a:cubicBezTo>
                  <a:cubicBezTo>
                    <a:pt x="882498" y="332435"/>
                    <a:pt x="879044" y="338124"/>
                    <a:pt x="876605" y="343814"/>
                  </a:cubicBezTo>
                  <a:cubicBezTo>
                    <a:pt x="874980" y="349504"/>
                    <a:pt x="871525" y="354990"/>
                    <a:pt x="866242" y="360273"/>
                  </a:cubicBezTo>
                  <a:cubicBezTo>
                    <a:pt x="860959" y="365557"/>
                    <a:pt x="857504" y="369417"/>
                    <a:pt x="855879" y="371856"/>
                  </a:cubicBezTo>
                  <a:cubicBezTo>
                    <a:pt x="852628" y="375107"/>
                    <a:pt x="849376" y="380390"/>
                    <a:pt x="846125" y="387705"/>
                  </a:cubicBezTo>
                  <a:cubicBezTo>
                    <a:pt x="842874" y="395021"/>
                    <a:pt x="840029" y="400304"/>
                    <a:pt x="837591" y="403555"/>
                  </a:cubicBezTo>
                  <a:cubicBezTo>
                    <a:pt x="835965" y="407619"/>
                    <a:pt x="831901" y="412089"/>
                    <a:pt x="825399" y="416966"/>
                  </a:cubicBezTo>
                  <a:cubicBezTo>
                    <a:pt x="824586" y="419405"/>
                    <a:pt x="822960" y="421437"/>
                    <a:pt x="820522" y="423062"/>
                  </a:cubicBezTo>
                  <a:cubicBezTo>
                    <a:pt x="818084" y="424688"/>
                    <a:pt x="816458" y="425907"/>
                    <a:pt x="815645" y="426720"/>
                  </a:cubicBezTo>
                  <a:cubicBezTo>
                    <a:pt x="828650" y="430784"/>
                    <a:pt x="840436" y="436880"/>
                    <a:pt x="851002" y="445008"/>
                  </a:cubicBezTo>
                  <a:cubicBezTo>
                    <a:pt x="864007" y="452323"/>
                    <a:pt x="873151" y="458013"/>
                    <a:pt x="878434" y="462077"/>
                  </a:cubicBezTo>
                  <a:cubicBezTo>
                    <a:pt x="883717" y="466141"/>
                    <a:pt x="888391" y="472237"/>
                    <a:pt x="892455" y="480365"/>
                  </a:cubicBezTo>
                  <a:cubicBezTo>
                    <a:pt x="895706" y="486054"/>
                    <a:pt x="899160" y="491337"/>
                    <a:pt x="902818" y="496214"/>
                  </a:cubicBezTo>
                  <a:cubicBezTo>
                    <a:pt x="906476" y="501091"/>
                    <a:pt x="909930" y="506374"/>
                    <a:pt x="913181" y="512064"/>
                  </a:cubicBezTo>
                  <a:cubicBezTo>
                    <a:pt x="914807" y="515315"/>
                    <a:pt x="917652" y="517753"/>
                    <a:pt x="921716" y="519379"/>
                  </a:cubicBezTo>
                  <a:cubicBezTo>
                    <a:pt x="925780" y="521005"/>
                    <a:pt x="928218" y="522224"/>
                    <a:pt x="929031" y="523037"/>
                  </a:cubicBezTo>
                  <a:cubicBezTo>
                    <a:pt x="939597" y="525475"/>
                    <a:pt x="943255" y="530352"/>
                    <a:pt x="940004" y="537667"/>
                  </a:cubicBezTo>
                  <a:cubicBezTo>
                    <a:pt x="936752" y="540105"/>
                    <a:pt x="935127" y="544576"/>
                    <a:pt x="935127" y="551078"/>
                  </a:cubicBezTo>
                  <a:cubicBezTo>
                    <a:pt x="934314" y="558393"/>
                    <a:pt x="931469" y="560832"/>
                    <a:pt x="926592" y="558393"/>
                  </a:cubicBezTo>
                  <a:cubicBezTo>
                    <a:pt x="920903" y="555955"/>
                    <a:pt x="915620" y="553517"/>
                    <a:pt x="910743" y="551078"/>
                  </a:cubicBezTo>
                  <a:cubicBezTo>
                    <a:pt x="905866" y="548640"/>
                    <a:pt x="901395" y="546608"/>
                    <a:pt x="897332" y="544982"/>
                  </a:cubicBezTo>
                  <a:cubicBezTo>
                    <a:pt x="896519" y="544982"/>
                    <a:pt x="895503" y="544373"/>
                    <a:pt x="894284" y="543153"/>
                  </a:cubicBezTo>
                  <a:cubicBezTo>
                    <a:pt x="893064" y="541934"/>
                    <a:pt x="892048" y="541731"/>
                    <a:pt x="891236" y="542544"/>
                  </a:cubicBezTo>
                  <a:lnTo>
                    <a:pt x="887578" y="542544"/>
                  </a:lnTo>
                  <a:cubicBezTo>
                    <a:pt x="883514" y="542544"/>
                    <a:pt x="880060" y="541325"/>
                    <a:pt x="877215" y="538886"/>
                  </a:cubicBezTo>
                  <a:cubicBezTo>
                    <a:pt x="874370" y="536448"/>
                    <a:pt x="872541" y="534822"/>
                    <a:pt x="871728" y="534009"/>
                  </a:cubicBezTo>
                  <a:cubicBezTo>
                    <a:pt x="865226" y="529945"/>
                    <a:pt x="858520" y="527304"/>
                    <a:pt x="851612" y="526085"/>
                  </a:cubicBezTo>
                  <a:cubicBezTo>
                    <a:pt x="844703" y="524865"/>
                    <a:pt x="840029" y="523849"/>
                    <a:pt x="837591" y="523037"/>
                  </a:cubicBezTo>
                  <a:cubicBezTo>
                    <a:pt x="831088" y="523037"/>
                    <a:pt x="827024" y="522630"/>
                    <a:pt x="825399" y="521817"/>
                  </a:cubicBezTo>
                  <a:cubicBezTo>
                    <a:pt x="823773" y="520192"/>
                    <a:pt x="821335" y="519379"/>
                    <a:pt x="818084" y="519379"/>
                  </a:cubicBezTo>
                  <a:cubicBezTo>
                    <a:pt x="814020" y="519379"/>
                    <a:pt x="811988" y="523037"/>
                    <a:pt x="811988" y="530352"/>
                  </a:cubicBezTo>
                  <a:cubicBezTo>
                    <a:pt x="810362" y="544982"/>
                    <a:pt x="808127" y="557377"/>
                    <a:pt x="805282" y="567537"/>
                  </a:cubicBezTo>
                  <a:cubicBezTo>
                    <a:pt x="802437" y="577697"/>
                    <a:pt x="797357" y="587248"/>
                    <a:pt x="790042" y="596189"/>
                  </a:cubicBezTo>
                  <a:cubicBezTo>
                    <a:pt x="787604" y="598627"/>
                    <a:pt x="785165" y="602285"/>
                    <a:pt x="782727" y="607161"/>
                  </a:cubicBezTo>
                  <a:cubicBezTo>
                    <a:pt x="781914" y="611225"/>
                    <a:pt x="778866" y="614680"/>
                    <a:pt x="773583" y="617525"/>
                  </a:cubicBezTo>
                  <a:cubicBezTo>
                    <a:pt x="768300" y="620369"/>
                    <a:pt x="764845" y="622605"/>
                    <a:pt x="763220" y="624230"/>
                  </a:cubicBezTo>
                  <a:lnTo>
                    <a:pt x="760781" y="624230"/>
                  </a:lnTo>
                  <a:cubicBezTo>
                    <a:pt x="755904" y="621792"/>
                    <a:pt x="751840" y="620573"/>
                    <a:pt x="748589" y="620573"/>
                  </a:cubicBezTo>
                  <a:cubicBezTo>
                    <a:pt x="744525" y="620573"/>
                    <a:pt x="739242" y="623011"/>
                    <a:pt x="732740" y="627888"/>
                  </a:cubicBezTo>
                  <a:cubicBezTo>
                    <a:pt x="729488" y="631139"/>
                    <a:pt x="724408" y="632765"/>
                    <a:pt x="717500" y="632765"/>
                  </a:cubicBezTo>
                  <a:cubicBezTo>
                    <a:pt x="710591" y="632765"/>
                    <a:pt x="705511" y="633171"/>
                    <a:pt x="702260" y="633984"/>
                  </a:cubicBezTo>
                  <a:lnTo>
                    <a:pt x="694944" y="633984"/>
                  </a:lnTo>
                  <a:lnTo>
                    <a:pt x="696164" y="638861"/>
                  </a:lnTo>
                  <a:cubicBezTo>
                    <a:pt x="696164" y="645363"/>
                    <a:pt x="691287" y="648208"/>
                    <a:pt x="681533" y="647395"/>
                  </a:cubicBezTo>
                  <a:cubicBezTo>
                    <a:pt x="679908" y="646582"/>
                    <a:pt x="677469" y="646176"/>
                    <a:pt x="674218" y="646176"/>
                  </a:cubicBezTo>
                  <a:cubicBezTo>
                    <a:pt x="668528" y="646176"/>
                    <a:pt x="665277" y="649021"/>
                    <a:pt x="664464" y="654710"/>
                  </a:cubicBezTo>
                  <a:cubicBezTo>
                    <a:pt x="664464" y="656336"/>
                    <a:pt x="663652" y="657149"/>
                    <a:pt x="662026" y="657149"/>
                  </a:cubicBezTo>
                  <a:lnTo>
                    <a:pt x="659588" y="657149"/>
                  </a:lnTo>
                  <a:cubicBezTo>
                    <a:pt x="651460" y="657149"/>
                    <a:pt x="648208" y="662838"/>
                    <a:pt x="649834" y="674217"/>
                  </a:cubicBezTo>
                  <a:cubicBezTo>
                    <a:pt x="653085" y="673405"/>
                    <a:pt x="656540" y="672592"/>
                    <a:pt x="660197" y="671779"/>
                  </a:cubicBezTo>
                  <a:cubicBezTo>
                    <a:pt x="663855" y="670966"/>
                    <a:pt x="667309" y="669747"/>
                    <a:pt x="670560" y="668121"/>
                  </a:cubicBezTo>
                  <a:lnTo>
                    <a:pt x="748589" y="641299"/>
                  </a:lnTo>
                  <a:cubicBezTo>
                    <a:pt x="750215" y="640486"/>
                    <a:pt x="752653" y="638454"/>
                    <a:pt x="755904" y="635203"/>
                  </a:cubicBezTo>
                  <a:cubicBezTo>
                    <a:pt x="760781" y="636829"/>
                    <a:pt x="764032" y="637641"/>
                    <a:pt x="765658" y="637641"/>
                  </a:cubicBezTo>
                  <a:cubicBezTo>
                    <a:pt x="768909" y="637641"/>
                    <a:pt x="772567" y="637032"/>
                    <a:pt x="776631" y="635813"/>
                  </a:cubicBezTo>
                  <a:cubicBezTo>
                    <a:pt x="780695" y="634593"/>
                    <a:pt x="783946" y="633577"/>
                    <a:pt x="786384" y="632765"/>
                  </a:cubicBezTo>
                  <a:cubicBezTo>
                    <a:pt x="799389" y="629513"/>
                    <a:pt x="809143" y="626669"/>
                    <a:pt x="815645" y="624230"/>
                  </a:cubicBezTo>
                  <a:cubicBezTo>
                    <a:pt x="835152" y="619353"/>
                    <a:pt x="849783" y="615289"/>
                    <a:pt x="859536" y="612038"/>
                  </a:cubicBezTo>
                  <a:cubicBezTo>
                    <a:pt x="858724" y="610413"/>
                    <a:pt x="857708" y="608787"/>
                    <a:pt x="856488" y="607161"/>
                  </a:cubicBezTo>
                  <a:cubicBezTo>
                    <a:pt x="855269" y="605536"/>
                    <a:pt x="854253" y="603910"/>
                    <a:pt x="853440" y="602285"/>
                  </a:cubicBezTo>
                  <a:cubicBezTo>
                    <a:pt x="856692" y="598221"/>
                    <a:pt x="861975" y="594969"/>
                    <a:pt x="869290" y="592531"/>
                  </a:cubicBezTo>
                  <a:cubicBezTo>
                    <a:pt x="876605" y="590093"/>
                    <a:pt x="883920" y="588873"/>
                    <a:pt x="891236" y="588873"/>
                  </a:cubicBezTo>
                  <a:cubicBezTo>
                    <a:pt x="898551" y="588873"/>
                    <a:pt x="905053" y="590093"/>
                    <a:pt x="910743" y="592531"/>
                  </a:cubicBezTo>
                  <a:cubicBezTo>
                    <a:pt x="915620" y="594969"/>
                    <a:pt x="924560" y="599440"/>
                    <a:pt x="937565" y="605942"/>
                  </a:cubicBezTo>
                  <a:cubicBezTo>
                    <a:pt x="950570" y="612445"/>
                    <a:pt x="961543" y="619353"/>
                    <a:pt x="970484" y="626669"/>
                  </a:cubicBezTo>
                  <a:cubicBezTo>
                    <a:pt x="977799" y="630733"/>
                    <a:pt x="984504" y="636219"/>
                    <a:pt x="990600" y="643128"/>
                  </a:cubicBezTo>
                  <a:cubicBezTo>
                    <a:pt x="996696" y="650037"/>
                    <a:pt x="1002589" y="656742"/>
                    <a:pt x="1008279" y="663245"/>
                  </a:cubicBezTo>
                  <a:cubicBezTo>
                    <a:pt x="1010717" y="664870"/>
                    <a:pt x="1011936" y="668121"/>
                    <a:pt x="1011936" y="672998"/>
                  </a:cubicBezTo>
                  <a:cubicBezTo>
                    <a:pt x="1012749" y="677875"/>
                    <a:pt x="1014578" y="681533"/>
                    <a:pt x="1017423" y="683971"/>
                  </a:cubicBezTo>
                  <a:cubicBezTo>
                    <a:pt x="1020268" y="686409"/>
                    <a:pt x="1023722" y="688848"/>
                    <a:pt x="1027786" y="691286"/>
                  </a:cubicBezTo>
                  <a:cubicBezTo>
                    <a:pt x="1034288" y="693725"/>
                    <a:pt x="1041197" y="696976"/>
                    <a:pt x="1048512" y="701040"/>
                  </a:cubicBezTo>
                  <a:cubicBezTo>
                    <a:pt x="1050951" y="702665"/>
                    <a:pt x="1052780" y="704901"/>
                    <a:pt x="1053999" y="707745"/>
                  </a:cubicBezTo>
                  <a:cubicBezTo>
                    <a:pt x="1055218" y="710590"/>
                    <a:pt x="1055421" y="712825"/>
                    <a:pt x="1054608" y="714451"/>
                  </a:cubicBezTo>
                  <a:cubicBezTo>
                    <a:pt x="1053796" y="716077"/>
                    <a:pt x="1053389" y="718515"/>
                    <a:pt x="1053389" y="721766"/>
                  </a:cubicBezTo>
                  <a:cubicBezTo>
                    <a:pt x="1053389" y="725830"/>
                    <a:pt x="1055828" y="731926"/>
                    <a:pt x="1060704" y="740054"/>
                  </a:cubicBezTo>
                  <a:cubicBezTo>
                    <a:pt x="1064768" y="745744"/>
                    <a:pt x="1065175" y="750214"/>
                    <a:pt x="1061924" y="753465"/>
                  </a:cubicBezTo>
                  <a:cubicBezTo>
                    <a:pt x="1060298" y="755904"/>
                    <a:pt x="1058469" y="757123"/>
                    <a:pt x="1056437" y="757123"/>
                  </a:cubicBezTo>
                  <a:cubicBezTo>
                    <a:pt x="1054405" y="757123"/>
                    <a:pt x="1052780" y="756717"/>
                    <a:pt x="1051560" y="755904"/>
                  </a:cubicBezTo>
                  <a:cubicBezTo>
                    <a:pt x="1050341" y="755091"/>
                    <a:pt x="1049325" y="754685"/>
                    <a:pt x="1048512" y="754685"/>
                  </a:cubicBezTo>
                  <a:cubicBezTo>
                    <a:pt x="1046887" y="754685"/>
                    <a:pt x="1043026" y="754075"/>
                    <a:pt x="1036930" y="752856"/>
                  </a:cubicBezTo>
                  <a:cubicBezTo>
                    <a:pt x="1030834" y="751637"/>
                    <a:pt x="1025144" y="749808"/>
                    <a:pt x="1019861" y="747369"/>
                  </a:cubicBezTo>
                  <a:cubicBezTo>
                    <a:pt x="1014578" y="744931"/>
                    <a:pt x="1010311" y="741273"/>
                    <a:pt x="1007060" y="736397"/>
                  </a:cubicBezTo>
                  <a:cubicBezTo>
                    <a:pt x="1006247" y="733958"/>
                    <a:pt x="1003808" y="732739"/>
                    <a:pt x="999744" y="732739"/>
                  </a:cubicBezTo>
                  <a:cubicBezTo>
                    <a:pt x="978612" y="727862"/>
                    <a:pt x="963168" y="724611"/>
                    <a:pt x="953415" y="722985"/>
                  </a:cubicBezTo>
                  <a:cubicBezTo>
                    <a:pt x="949351" y="722985"/>
                    <a:pt x="946506" y="723392"/>
                    <a:pt x="944880" y="724205"/>
                  </a:cubicBezTo>
                  <a:lnTo>
                    <a:pt x="894893" y="730301"/>
                  </a:lnTo>
                  <a:cubicBezTo>
                    <a:pt x="890016" y="731926"/>
                    <a:pt x="888391" y="734771"/>
                    <a:pt x="890016" y="738835"/>
                  </a:cubicBezTo>
                  <a:cubicBezTo>
                    <a:pt x="890016" y="738835"/>
                    <a:pt x="890220" y="739038"/>
                    <a:pt x="890626" y="739445"/>
                  </a:cubicBezTo>
                  <a:cubicBezTo>
                    <a:pt x="891032" y="739851"/>
                    <a:pt x="891236" y="740054"/>
                    <a:pt x="891236" y="740054"/>
                  </a:cubicBezTo>
                  <a:cubicBezTo>
                    <a:pt x="898551" y="749808"/>
                    <a:pt x="903021" y="761187"/>
                    <a:pt x="904647" y="774192"/>
                  </a:cubicBezTo>
                  <a:cubicBezTo>
                    <a:pt x="905460" y="778256"/>
                    <a:pt x="907695" y="780897"/>
                    <a:pt x="911352" y="782117"/>
                  </a:cubicBezTo>
                  <a:cubicBezTo>
                    <a:pt x="915010" y="783336"/>
                    <a:pt x="918871" y="783133"/>
                    <a:pt x="922935" y="781507"/>
                  </a:cubicBezTo>
                  <a:lnTo>
                    <a:pt x="922935" y="783945"/>
                  </a:lnTo>
                  <a:cubicBezTo>
                    <a:pt x="922935" y="789635"/>
                    <a:pt x="924154" y="793699"/>
                    <a:pt x="926592" y="796137"/>
                  </a:cubicBezTo>
                  <a:cubicBezTo>
                    <a:pt x="929031" y="798576"/>
                    <a:pt x="933501" y="801421"/>
                    <a:pt x="940004" y="804672"/>
                  </a:cubicBezTo>
                  <a:cubicBezTo>
                    <a:pt x="944068" y="806297"/>
                    <a:pt x="946100" y="811987"/>
                    <a:pt x="946100" y="821741"/>
                  </a:cubicBezTo>
                  <a:cubicBezTo>
                    <a:pt x="945287" y="824992"/>
                    <a:pt x="943255" y="829665"/>
                    <a:pt x="940004" y="835761"/>
                  </a:cubicBezTo>
                  <a:cubicBezTo>
                    <a:pt x="936752" y="841857"/>
                    <a:pt x="934720" y="846937"/>
                    <a:pt x="933908" y="851001"/>
                  </a:cubicBezTo>
                  <a:lnTo>
                    <a:pt x="932688" y="855878"/>
                  </a:lnTo>
                  <a:cubicBezTo>
                    <a:pt x="955447" y="855878"/>
                    <a:pt x="972109" y="855472"/>
                    <a:pt x="982676" y="854659"/>
                  </a:cubicBezTo>
                  <a:lnTo>
                    <a:pt x="987552" y="852221"/>
                  </a:lnTo>
                  <a:cubicBezTo>
                    <a:pt x="993242" y="850595"/>
                    <a:pt x="1000964" y="848969"/>
                    <a:pt x="1010717" y="847344"/>
                  </a:cubicBezTo>
                  <a:lnTo>
                    <a:pt x="1019252" y="846125"/>
                  </a:lnTo>
                  <a:lnTo>
                    <a:pt x="1053389" y="829056"/>
                  </a:lnTo>
                  <a:cubicBezTo>
                    <a:pt x="1055828" y="829869"/>
                    <a:pt x="1057656" y="829665"/>
                    <a:pt x="1058876" y="828446"/>
                  </a:cubicBezTo>
                  <a:cubicBezTo>
                    <a:pt x="1060095" y="827227"/>
                    <a:pt x="1061111" y="826617"/>
                    <a:pt x="1061924" y="826617"/>
                  </a:cubicBezTo>
                  <a:cubicBezTo>
                    <a:pt x="1066800" y="824179"/>
                    <a:pt x="1071880" y="821131"/>
                    <a:pt x="1077164" y="817473"/>
                  </a:cubicBezTo>
                  <a:cubicBezTo>
                    <a:pt x="1082447" y="813816"/>
                    <a:pt x="1086714" y="811174"/>
                    <a:pt x="1089965" y="809549"/>
                  </a:cubicBezTo>
                  <a:cubicBezTo>
                    <a:pt x="1098906" y="807110"/>
                    <a:pt x="1107440" y="801827"/>
                    <a:pt x="1115568" y="793699"/>
                  </a:cubicBezTo>
                  <a:cubicBezTo>
                    <a:pt x="1138327" y="783133"/>
                    <a:pt x="1154176" y="774598"/>
                    <a:pt x="1163117" y="768096"/>
                  </a:cubicBezTo>
                  <a:cubicBezTo>
                    <a:pt x="1167994" y="766470"/>
                    <a:pt x="1193394" y="752653"/>
                    <a:pt x="1239317" y="726643"/>
                  </a:cubicBezTo>
                  <a:cubicBezTo>
                    <a:pt x="1285240" y="700633"/>
                    <a:pt x="1319988" y="680313"/>
                    <a:pt x="1343559" y="665683"/>
                  </a:cubicBezTo>
                  <a:cubicBezTo>
                    <a:pt x="1338682" y="668934"/>
                    <a:pt x="1312266" y="687019"/>
                    <a:pt x="1264311" y="719937"/>
                  </a:cubicBezTo>
                  <a:cubicBezTo>
                    <a:pt x="1216356" y="752856"/>
                    <a:pt x="1191565" y="772160"/>
                    <a:pt x="1189940" y="777849"/>
                  </a:cubicBezTo>
                  <a:cubicBezTo>
                    <a:pt x="1188314" y="782726"/>
                    <a:pt x="1201319" y="775005"/>
                    <a:pt x="1228954" y="754685"/>
                  </a:cubicBezTo>
                  <a:cubicBezTo>
                    <a:pt x="1233831" y="751433"/>
                    <a:pt x="1242772" y="745541"/>
                    <a:pt x="1255776" y="737006"/>
                  </a:cubicBezTo>
                  <a:cubicBezTo>
                    <a:pt x="1268781" y="728472"/>
                    <a:pt x="1277316" y="723798"/>
                    <a:pt x="1281380" y="722985"/>
                  </a:cubicBezTo>
                  <a:cubicBezTo>
                    <a:pt x="1257809" y="735990"/>
                    <a:pt x="1239724" y="749808"/>
                    <a:pt x="1227125" y="764438"/>
                  </a:cubicBezTo>
                  <a:cubicBezTo>
                    <a:pt x="1214527" y="779069"/>
                    <a:pt x="1206399" y="790651"/>
                    <a:pt x="1202741" y="799185"/>
                  </a:cubicBezTo>
                  <a:cubicBezTo>
                    <a:pt x="1199084" y="807720"/>
                    <a:pt x="1195223" y="819302"/>
                    <a:pt x="1191159" y="833933"/>
                  </a:cubicBezTo>
                  <a:cubicBezTo>
                    <a:pt x="1190346" y="842873"/>
                    <a:pt x="1189940" y="852627"/>
                    <a:pt x="1189940" y="863193"/>
                  </a:cubicBezTo>
                  <a:cubicBezTo>
                    <a:pt x="1189940" y="868883"/>
                    <a:pt x="1190346" y="871728"/>
                    <a:pt x="1191159" y="871728"/>
                  </a:cubicBezTo>
                  <a:cubicBezTo>
                    <a:pt x="1191972" y="871728"/>
                    <a:pt x="1193597" y="868680"/>
                    <a:pt x="1196036" y="862584"/>
                  </a:cubicBezTo>
                  <a:cubicBezTo>
                    <a:pt x="1198474" y="856488"/>
                    <a:pt x="1200912" y="851408"/>
                    <a:pt x="1203351" y="847344"/>
                  </a:cubicBezTo>
                  <a:cubicBezTo>
                    <a:pt x="1205789" y="847344"/>
                    <a:pt x="1208228" y="853643"/>
                    <a:pt x="1210666" y="866241"/>
                  </a:cubicBezTo>
                  <a:cubicBezTo>
                    <a:pt x="1213104" y="878840"/>
                    <a:pt x="1215136" y="885139"/>
                    <a:pt x="1216762" y="885139"/>
                  </a:cubicBezTo>
                  <a:cubicBezTo>
                    <a:pt x="1220013" y="885139"/>
                    <a:pt x="1221639" y="885749"/>
                    <a:pt x="1221639" y="886968"/>
                  </a:cubicBezTo>
                  <a:cubicBezTo>
                    <a:pt x="1221639" y="888187"/>
                    <a:pt x="1220826" y="890016"/>
                    <a:pt x="1219200" y="892454"/>
                  </a:cubicBezTo>
                  <a:cubicBezTo>
                    <a:pt x="1217575" y="894080"/>
                    <a:pt x="1215949" y="896112"/>
                    <a:pt x="1214324" y="898550"/>
                  </a:cubicBezTo>
                  <a:cubicBezTo>
                    <a:pt x="1212698" y="900989"/>
                    <a:pt x="1212292" y="902614"/>
                    <a:pt x="1213104" y="903427"/>
                  </a:cubicBezTo>
                  <a:cubicBezTo>
                    <a:pt x="1217168" y="905865"/>
                    <a:pt x="1217575" y="909929"/>
                    <a:pt x="1214324" y="915619"/>
                  </a:cubicBezTo>
                  <a:cubicBezTo>
                    <a:pt x="1216762" y="918870"/>
                    <a:pt x="1218184" y="923137"/>
                    <a:pt x="1218591" y="928421"/>
                  </a:cubicBezTo>
                  <a:cubicBezTo>
                    <a:pt x="1218997" y="933704"/>
                    <a:pt x="1219607" y="937971"/>
                    <a:pt x="1220420" y="941222"/>
                  </a:cubicBezTo>
                  <a:cubicBezTo>
                    <a:pt x="1220420" y="942848"/>
                    <a:pt x="1220826" y="944473"/>
                    <a:pt x="1221639" y="946099"/>
                  </a:cubicBezTo>
                  <a:cubicBezTo>
                    <a:pt x="1222452" y="947725"/>
                    <a:pt x="1222045" y="949350"/>
                    <a:pt x="1220420" y="950976"/>
                  </a:cubicBezTo>
                  <a:cubicBezTo>
                    <a:pt x="1220420" y="953414"/>
                    <a:pt x="1219607" y="956056"/>
                    <a:pt x="1217981" y="958901"/>
                  </a:cubicBezTo>
                  <a:cubicBezTo>
                    <a:pt x="1216356" y="961745"/>
                    <a:pt x="1214324" y="963981"/>
                    <a:pt x="1211885" y="965606"/>
                  </a:cubicBezTo>
                  <a:cubicBezTo>
                    <a:pt x="1201319" y="972921"/>
                    <a:pt x="1198068" y="979424"/>
                    <a:pt x="1202132" y="985113"/>
                  </a:cubicBezTo>
                  <a:cubicBezTo>
                    <a:pt x="1202132" y="985926"/>
                    <a:pt x="1201928" y="987145"/>
                    <a:pt x="1201522" y="988771"/>
                  </a:cubicBezTo>
                  <a:cubicBezTo>
                    <a:pt x="1201116" y="990397"/>
                    <a:pt x="1199896" y="991819"/>
                    <a:pt x="1197864" y="993038"/>
                  </a:cubicBezTo>
                  <a:cubicBezTo>
                    <a:pt x="1195832" y="994257"/>
                    <a:pt x="1193191" y="995273"/>
                    <a:pt x="1189940" y="996086"/>
                  </a:cubicBezTo>
                  <a:cubicBezTo>
                    <a:pt x="1186688" y="996899"/>
                    <a:pt x="1184453" y="998525"/>
                    <a:pt x="1183234" y="1000963"/>
                  </a:cubicBezTo>
                  <a:cubicBezTo>
                    <a:pt x="1182015" y="1003401"/>
                    <a:pt x="1182218" y="1004621"/>
                    <a:pt x="1183844" y="1004621"/>
                  </a:cubicBezTo>
                  <a:cubicBezTo>
                    <a:pt x="1184656" y="1005433"/>
                    <a:pt x="1185876" y="1006653"/>
                    <a:pt x="1187501" y="1008278"/>
                  </a:cubicBezTo>
                  <a:cubicBezTo>
                    <a:pt x="1189127" y="1009904"/>
                    <a:pt x="1190752" y="1011123"/>
                    <a:pt x="1192378" y="1011936"/>
                  </a:cubicBezTo>
                  <a:cubicBezTo>
                    <a:pt x="1200506" y="1016000"/>
                    <a:pt x="1204570" y="1019657"/>
                    <a:pt x="1204570" y="1022909"/>
                  </a:cubicBezTo>
                  <a:cubicBezTo>
                    <a:pt x="1204570" y="1026160"/>
                    <a:pt x="1203351" y="1030630"/>
                    <a:pt x="1200912" y="1036320"/>
                  </a:cubicBezTo>
                  <a:cubicBezTo>
                    <a:pt x="1199287" y="1044448"/>
                    <a:pt x="1191565" y="1053389"/>
                    <a:pt x="1177748" y="1063142"/>
                  </a:cubicBezTo>
                  <a:cubicBezTo>
                    <a:pt x="1176935" y="1064768"/>
                    <a:pt x="1176122" y="1067206"/>
                    <a:pt x="1175309" y="1070457"/>
                  </a:cubicBezTo>
                  <a:cubicBezTo>
                    <a:pt x="1174496" y="1073709"/>
                    <a:pt x="1172871" y="1075741"/>
                    <a:pt x="1170432" y="1076553"/>
                  </a:cubicBezTo>
                  <a:cubicBezTo>
                    <a:pt x="1159053" y="1079805"/>
                    <a:pt x="1150925" y="1082649"/>
                    <a:pt x="1146048" y="1085088"/>
                  </a:cubicBezTo>
                  <a:cubicBezTo>
                    <a:pt x="1139546" y="1087526"/>
                    <a:pt x="1133044" y="1089558"/>
                    <a:pt x="1126541" y="1091184"/>
                  </a:cubicBezTo>
                  <a:cubicBezTo>
                    <a:pt x="1120039" y="1092809"/>
                    <a:pt x="1113536" y="1092809"/>
                    <a:pt x="1107034" y="1091184"/>
                  </a:cubicBezTo>
                  <a:lnTo>
                    <a:pt x="1105815" y="1091184"/>
                  </a:lnTo>
                  <a:cubicBezTo>
                    <a:pt x="1087120" y="1093622"/>
                    <a:pt x="1071271" y="1094841"/>
                    <a:pt x="1058266" y="1094841"/>
                  </a:cubicBezTo>
                  <a:cubicBezTo>
                    <a:pt x="1055828" y="1095654"/>
                    <a:pt x="1051764" y="1096061"/>
                    <a:pt x="1046074" y="1096061"/>
                  </a:cubicBezTo>
                  <a:cubicBezTo>
                    <a:pt x="1037946" y="1096061"/>
                    <a:pt x="1025348" y="1093216"/>
                    <a:pt x="1008279" y="1087526"/>
                  </a:cubicBezTo>
                  <a:cubicBezTo>
                    <a:pt x="1001776" y="1086713"/>
                    <a:pt x="995884" y="1084478"/>
                    <a:pt x="990600" y="1080821"/>
                  </a:cubicBezTo>
                  <a:cubicBezTo>
                    <a:pt x="985317" y="1077163"/>
                    <a:pt x="981456" y="1074521"/>
                    <a:pt x="979018" y="1072896"/>
                  </a:cubicBezTo>
                  <a:cubicBezTo>
                    <a:pt x="978205" y="1072083"/>
                    <a:pt x="976376" y="1071067"/>
                    <a:pt x="973532" y="1069848"/>
                  </a:cubicBezTo>
                  <a:cubicBezTo>
                    <a:pt x="970687" y="1068629"/>
                    <a:pt x="968452" y="1067206"/>
                    <a:pt x="966826" y="1065581"/>
                  </a:cubicBezTo>
                  <a:cubicBezTo>
                    <a:pt x="966013" y="1063955"/>
                    <a:pt x="961340" y="1058062"/>
                    <a:pt x="952805" y="1047902"/>
                  </a:cubicBezTo>
                  <a:cubicBezTo>
                    <a:pt x="944271" y="1037742"/>
                    <a:pt x="890423" y="988771"/>
                    <a:pt x="791261" y="900989"/>
                  </a:cubicBezTo>
                  <a:lnTo>
                    <a:pt x="782727" y="898550"/>
                  </a:lnTo>
                  <a:lnTo>
                    <a:pt x="782727" y="913181"/>
                  </a:lnTo>
                  <a:cubicBezTo>
                    <a:pt x="777850" y="913181"/>
                    <a:pt x="775005" y="912774"/>
                    <a:pt x="774192" y="911961"/>
                  </a:cubicBezTo>
                  <a:cubicBezTo>
                    <a:pt x="773380" y="910336"/>
                    <a:pt x="772973" y="908507"/>
                    <a:pt x="772973" y="906475"/>
                  </a:cubicBezTo>
                  <a:cubicBezTo>
                    <a:pt x="772973" y="904443"/>
                    <a:pt x="772567" y="902614"/>
                    <a:pt x="771754" y="900989"/>
                  </a:cubicBezTo>
                  <a:lnTo>
                    <a:pt x="774192" y="899769"/>
                  </a:lnTo>
                  <a:cubicBezTo>
                    <a:pt x="769316" y="897331"/>
                    <a:pt x="763626" y="895705"/>
                    <a:pt x="757124" y="894893"/>
                  </a:cubicBezTo>
                  <a:lnTo>
                    <a:pt x="757124" y="900989"/>
                  </a:lnTo>
                  <a:lnTo>
                    <a:pt x="755904" y="909523"/>
                  </a:lnTo>
                  <a:cubicBezTo>
                    <a:pt x="755091" y="907897"/>
                    <a:pt x="754076" y="906678"/>
                    <a:pt x="752856" y="905865"/>
                  </a:cubicBezTo>
                  <a:cubicBezTo>
                    <a:pt x="751637" y="905053"/>
                    <a:pt x="751028" y="903833"/>
                    <a:pt x="751028" y="902208"/>
                  </a:cubicBezTo>
                  <a:cubicBezTo>
                    <a:pt x="750215" y="896518"/>
                    <a:pt x="745338" y="893673"/>
                    <a:pt x="736397" y="893673"/>
                  </a:cubicBezTo>
                  <a:cubicBezTo>
                    <a:pt x="733959" y="894486"/>
                    <a:pt x="731520" y="894689"/>
                    <a:pt x="729082" y="894283"/>
                  </a:cubicBezTo>
                  <a:cubicBezTo>
                    <a:pt x="726644" y="893877"/>
                    <a:pt x="724205" y="893673"/>
                    <a:pt x="721767" y="893673"/>
                  </a:cubicBezTo>
                  <a:cubicBezTo>
                    <a:pt x="716077" y="923747"/>
                    <a:pt x="710794" y="948944"/>
                    <a:pt x="705917" y="969264"/>
                  </a:cubicBezTo>
                  <a:lnTo>
                    <a:pt x="696164" y="1015593"/>
                  </a:lnTo>
                  <a:cubicBezTo>
                    <a:pt x="696164" y="1015593"/>
                    <a:pt x="696367" y="1015797"/>
                    <a:pt x="696773" y="1016203"/>
                  </a:cubicBezTo>
                  <a:cubicBezTo>
                    <a:pt x="697180" y="1016609"/>
                    <a:pt x="697383" y="1016813"/>
                    <a:pt x="697383" y="1016813"/>
                  </a:cubicBezTo>
                  <a:cubicBezTo>
                    <a:pt x="699821" y="1011936"/>
                    <a:pt x="702260" y="1007059"/>
                    <a:pt x="704698" y="1002182"/>
                  </a:cubicBezTo>
                  <a:cubicBezTo>
                    <a:pt x="707136" y="997305"/>
                    <a:pt x="709981" y="992022"/>
                    <a:pt x="713232" y="986333"/>
                  </a:cubicBezTo>
                  <a:cubicBezTo>
                    <a:pt x="715671" y="981456"/>
                    <a:pt x="717500" y="975766"/>
                    <a:pt x="718719" y="969264"/>
                  </a:cubicBezTo>
                  <a:cubicBezTo>
                    <a:pt x="719938" y="962761"/>
                    <a:pt x="720954" y="957885"/>
                    <a:pt x="721767" y="954633"/>
                  </a:cubicBezTo>
                  <a:cubicBezTo>
                    <a:pt x="722580" y="953008"/>
                    <a:pt x="722783" y="951789"/>
                    <a:pt x="722376" y="950976"/>
                  </a:cubicBezTo>
                  <a:cubicBezTo>
                    <a:pt x="721970" y="950163"/>
                    <a:pt x="721767" y="949350"/>
                    <a:pt x="721767" y="948537"/>
                  </a:cubicBezTo>
                  <a:lnTo>
                    <a:pt x="725424" y="943661"/>
                  </a:lnTo>
                  <a:cubicBezTo>
                    <a:pt x="730301" y="946099"/>
                    <a:pt x="732740" y="947725"/>
                    <a:pt x="732740" y="948537"/>
                  </a:cubicBezTo>
                  <a:lnTo>
                    <a:pt x="732740" y="955853"/>
                  </a:lnTo>
                  <a:lnTo>
                    <a:pt x="733959" y="976579"/>
                  </a:lnTo>
                  <a:cubicBezTo>
                    <a:pt x="733959" y="981456"/>
                    <a:pt x="733146" y="986333"/>
                    <a:pt x="731520" y="991209"/>
                  </a:cubicBezTo>
                  <a:lnTo>
                    <a:pt x="710794" y="1047293"/>
                  </a:lnTo>
                  <a:cubicBezTo>
                    <a:pt x="704292" y="1063549"/>
                    <a:pt x="694538" y="1080211"/>
                    <a:pt x="681533" y="1097280"/>
                  </a:cubicBezTo>
                  <a:cubicBezTo>
                    <a:pt x="668528" y="1114349"/>
                    <a:pt x="659588" y="1126134"/>
                    <a:pt x="654711" y="1132637"/>
                  </a:cubicBezTo>
                  <a:cubicBezTo>
                    <a:pt x="650647" y="1138326"/>
                    <a:pt x="641706" y="1152550"/>
                    <a:pt x="627888" y="1175309"/>
                  </a:cubicBezTo>
                  <a:cubicBezTo>
                    <a:pt x="622199" y="1185062"/>
                    <a:pt x="613258" y="1189939"/>
                    <a:pt x="601066" y="1189939"/>
                  </a:cubicBezTo>
                  <a:cubicBezTo>
                    <a:pt x="592938" y="1189939"/>
                    <a:pt x="585623" y="1187501"/>
                    <a:pt x="579120" y="1182624"/>
                  </a:cubicBezTo>
                  <a:cubicBezTo>
                    <a:pt x="574244" y="1180185"/>
                    <a:pt x="571399" y="1178966"/>
                    <a:pt x="570586" y="1178966"/>
                  </a:cubicBezTo>
                  <a:cubicBezTo>
                    <a:pt x="566522" y="1178966"/>
                    <a:pt x="562864" y="1177747"/>
                    <a:pt x="559613" y="1175309"/>
                  </a:cubicBezTo>
                  <a:cubicBezTo>
                    <a:pt x="556362" y="1172870"/>
                    <a:pt x="553517" y="1170025"/>
                    <a:pt x="551079" y="1166774"/>
                  </a:cubicBezTo>
                  <a:cubicBezTo>
                    <a:pt x="548640" y="1162710"/>
                    <a:pt x="543764" y="1158240"/>
                    <a:pt x="536448" y="1153363"/>
                  </a:cubicBezTo>
                  <a:cubicBezTo>
                    <a:pt x="521818" y="1146861"/>
                    <a:pt x="509220" y="1137513"/>
                    <a:pt x="498653" y="1125321"/>
                  </a:cubicBezTo>
                  <a:lnTo>
                    <a:pt x="469392" y="1080211"/>
                  </a:lnTo>
                  <a:cubicBezTo>
                    <a:pt x="466954" y="1077773"/>
                    <a:pt x="465735" y="1074928"/>
                    <a:pt x="465735" y="1071677"/>
                  </a:cubicBezTo>
                  <a:cubicBezTo>
                    <a:pt x="465735" y="1069238"/>
                    <a:pt x="466548" y="1065581"/>
                    <a:pt x="468173" y="1060704"/>
                  </a:cubicBezTo>
                  <a:cubicBezTo>
                    <a:pt x="469799" y="1057453"/>
                    <a:pt x="472237" y="1053185"/>
                    <a:pt x="475488" y="1047902"/>
                  </a:cubicBezTo>
                  <a:cubicBezTo>
                    <a:pt x="478740" y="1042619"/>
                    <a:pt x="481178" y="1037133"/>
                    <a:pt x="482804" y="1031443"/>
                  </a:cubicBezTo>
                  <a:cubicBezTo>
                    <a:pt x="483616" y="1029005"/>
                    <a:pt x="483820" y="1026973"/>
                    <a:pt x="483413" y="1025347"/>
                  </a:cubicBezTo>
                  <a:cubicBezTo>
                    <a:pt x="483007" y="1023721"/>
                    <a:pt x="482804" y="1021689"/>
                    <a:pt x="482804" y="1019251"/>
                  </a:cubicBezTo>
                  <a:cubicBezTo>
                    <a:pt x="482804" y="1017625"/>
                    <a:pt x="483210" y="1016406"/>
                    <a:pt x="484023" y="1015593"/>
                  </a:cubicBezTo>
                  <a:cubicBezTo>
                    <a:pt x="490525" y="1005840"/>
                    <a:pt x="494589" y="995273"/>
                    <a:pt x="496215" y="983894"/>
                  </a:cubicBezTo>
                  <a:cubicBezTo>
                    <a:pt x="497840" y="972515"/>
                    <a:pt x="498653" y="966013"/>
                    <a:pt x="498653" y="964387"/>
                  </a:cubicBezTo>
                  <a:lnTo>
                    <a:pt x="521818" y="853440"/>
                  </a:lnTo>
                  <a:lnTo>
                    <a:pt x="525476" y="835152"/>
                  </a:lnTo>
                  <a:cubicBezTo>
                    <a:pt x="523850" y="834339"/>
                    <a:pt x="519583" y="833323"/>
                    <a:pt x="512674" y="832104"/>
                  </a:cubicBezTo>
                  <a:cubicBezTo>
                    <a:pt x="505765" y="830885"/>
                    <a:pt x="499872" y="828649"/>
                    <a:pt x="494996" y="825398"/>
                  </a:cubicBezTo>
                  <a:cubicBezTo>
                    <a:pt x="490119" y="824585"/>
                    <a:pt x="485242" y="820928"/>
                    <a:pt x="480365" y="814425"/>
                  </a:cubicBezTo>
                  <a:cubicBezTo>
                    <a:pt x="479552" y="815238"/>
                    <a:pt x="477520" y="815645"/>
                    <a:pt x="474269" y="815645"/>
                  </a:cubicBezTo>
                  <a:cubicBezTo>
                    <a:pt x="470205" y="815645"/>
                    <a:pt x="466548" y="814425"/>
                    <a:pt x="463296" y="811987"/>
                  </a:cubicBezTo>
                  <a:cubicBezTo>
                    <a:pt x="461671" y="809549"/>
                    <a:pt x="455168" y="807110"/>
                    <a:pt x="443789" y="804672"/>
                  </a:cubicBezTo>
                  <a:cubicBezTo>
                    <a:pt x="438100" y="803046"/>
                    <a:pt x="434036" y="797763"/>
                    <a:pt x="431597" y="788822"/>
                  </a:cubicBezTo>
                  <a:cubicBezTo>
                    <a:pt x="430784" y="787197"/>
                    <a:pt x="428346" y="785165"/>
                    <a:pt x="424282" y="782726"/>
                  </a:cubicBezTo>
                  <a:cubicBezTo>
                    <a:pt x="420218" y="780288"/>
                    <a:pt x="416967" y="777849"/>
                    <a:pt x="414528" y="775411"/>
                  </a:cubicBezTo>
                  <a:cubicBezTo>
                    <a:pt x="411277" y="781101"/>
                    <a:pt x="408026" y="787400"/>
                    <a:pt x="404775" y="794309"/>
                  </a:cubicBezTo>
                  <a:cubicBezTo>
                    <a:pt x="401524" y="801217"/>
                    <a:pt x="397460" y="808736"/>
                    <a:pt x="392583" y="816864"/>
                  </a:cubicBezTo>
                  <a:lnTo>
                    <a:pt x="390144" y="820521"/>
                  </a:lnTo>
                  <a:cubicBezTo>
                    <a:pt x="391770" y="819709"/>
                    <a:pt x="393802" y="817270"/>
                    <a:pt x="396240" y="813206"/>
                  </a:cubicBezTo>
                  <a:cubicBezTo>
                    <a:pt x="393802" y="822147"/>
                    <a:pt x="391364" y="831088"/>
                    <a:pt x="388925" y="840029"/>
                  </a:cubicBezTo>
                  <a:cubicBezTo>
                    <a:pt x="386487" y="848969"/>
                    <a:pt x="384048" y="856285"/>
                    <a:pt x="381610" y="861974"/>
                  </a:cubicBezTo>
                  <a:cubicBezTo>
                    <a:pt x="380797" y="862787"/>
                    <a:pt x="379781" y="863600"/>
                    <a:pt x="378562" y="864413"/>
                  </a:cubicBezTo>
                  <a:cubicBezTo>
                    <a:pt x="377343" y="865225"/>
                    <a:pt x="375920" y="866445"/>
                    <a:pt x="374295" y="868070"/>
                  </a:cubicBezTo>
                  <a:cubicBezTo>
                    <a:pt x="373482" y="868883"/>
                    <a:pt x="373279" y="869696"/>
                    <a:pt x="373685" y="870509"/>
                  </a:cubicBezTo>
                  <a:cubicBezTo>
                    <a:pt x="374092" y="871321"/>
                    <a:pt x="373888" y="872134"/>
                    <a:pt x="373076" y="872947"/>
                  </a:cubicBezTo>
                  <a:cubicBezTo>
                    <a:pt x="373888" y="872947"/>
                    <a:pt x="373888" y="873353"/>
                    <a:pt x="373076" y="874166"/>
                  </a:cubicBezTo>
                  <a:cubicBezTo>
                    <a:pt x="367386" y="877417"/>
                    <a:pt x="356007" y="889000"/>
                    <a:pt x="338938" y="908913"/>
                  </a:cubicBezTo>
                  <a:cubicBezTo>
                    <a:pt x="321869" y="928827"/>
                    <a:pt x="311709" y="942035"/>
                    <a:pt x="308458" y="948537"/>
                  </a:cubicBezTo>
                  <a:cubicBezTo>
                    <a:pt x="302768" y="953414"/>
                    <a:pt x="295656" y="959104"/>
                    <a:pt x="287122" y="965606"/>
                  </a:cubicBezTo>
                  <a:cubicBezTo>
                    <a:pt x="278588" y="972109"/>
                    <a:pt x="272695" y="978205"/>
                    <a:pt x="269444" y="983894"/>
                  </a:cubicBezTo>
                  <a:cubicBezTo>
                    <a:pt x="268631" y="988771"/>
                    <a:pt x="264973" y="993241"/>
                    <a:pt x="258471" y="997305"/>
                  </a:cubicBezTo>
                  <a:cubicBezTo>
                    <a:pt x="251968" y="1001369"/>
                    <a:pt x="247092" y="1005027"/>
                    <a:pt x="243840" y="1008278"/>
                  </a:cubicBezTo>
                  <a:cubicBezTo>
                    <a:pt x="240589" y="1012342"/>
                    <a:pt x="235916" y="1016609"/>
                    <a:pt x="229820" y="1021080"/>
                  </a:cubicBezTo>
                  <a:cubicBezTo>
                    <a:pt x="223724" y="1025550"/>
                    <a:pt x="219456" y="1029817"/>
                    <a:pt x="217018" y="1033881"/>
                  </a:cubicBezTo>
                  <a:cubicBezTo>
                    <a:pt x="215392" y="1035507"/>
                    <a:pt x="210516" y="1039368"/>
                    <a:pt x="202388" y="1045464"/>
                  </a:cubicBezTo>
                  <a:cubicBezTo>
                    <a:pt x="194260" y="1051560"/>
                    <a:pt x="188976" y="1058265"/>
                    <a:pt x="186538" y="1065581"/>
                  </a:cubicBezTo>
                  <a:cubicBezTo>
                    <a:pt x="184100" y="1067206"/>
                    <a:pt x="181052" y="1069035"/>
                    <a:pt x="177394" y="1071067"/>
                  </a:cubicBezTo>
                  <a:cubicBezTo>
                    <a:pt x="173736" y="1073099"/>
                    <a:pt x="171095" y="1074928"/>
                    <a:pt x="169469" y="1076553"/>
                  </a:cubicBezTo>
                  <a:cubicBezTo>
                    <a:pt x="168656" y="1077366"/>
                    <a:pt x="166421" y="1079398"/>
                    <a:pt x="162764" y="1082649"/>
                  </a:cubicBezTo>
                  <a:cubicBezTo>
                    <a:pt x="159106" y="1085901"/>
                    <a:pt x="156871" y="1088745"/>
                    <a:pt x="156058" y="1091184"/>
                  </a:cubicBezTo>
                  <a:lnTo>
                    <a:pt x="154839" y="1094841"/>
                  </a:lnTo>
                  <a:cubicBezTo>
                    <a:pt x="145898" y="1098905"/>
                    <a:pt x="138583" y="1104189"/>
                    <a:pt x="132893" y="1110691"/>
                  </a:cubicBezTo>
                  <a:cubicBezTo>
                    <a:pt x="127204" y="1117193"/>
                    <a:pt x="120701" y="1125728"/>
                    <a:pt x="113386" y="1136294"/>
                  </a:cubicBezTo>
                  <a:cubicBezTo>
                    <a:pt x="112573" y="1139545"/>
                    <a:pt x="110338" y="1142797"/>
                    <a:pt x="106680" y="1146048"/>
                  </a:cubicBezTo>
                  <a:cubicBezTo>
                    <a:pt x="103023" y="1149299"/>
                    <a:pt x="97943" y="1151737"/>
                    <a:pt x="91440" y="1153363"/>
                  </a:cubicBezTo>
                  <a:cubicBezTo>
                    <a:pt x="96317" y="1145235"/>
                    <a:pt x="102210" y="1137310"/>
                    <a:pt x="109119" y="1129589"/>
                  </a:cubicBezTo>
                  <a:cubicBezTo>
                    <a:pt x="116028" y="1121867"/>
                    <a:pt x="121920" y="1115161"/>
                    <a:pt x="126797" y="1109472"/>
                  </a:cubicBezTo>
                  <a:cubicBezTo>
                    <a:pt x="129236" y="1107846"/>
                    <a:pt x="130861" y="1107846"/>
                    <a:pt x="131674" y="1109472"/>
                  </a:cubicBezTo>
                  <a:lnTo>
                    <a:pt x="131674" y="1105814"/>
                  </a:lnTo>
                  <a:cubicBezTo>
                    <a:pt x="131674" y="1097686"/>
                    <a:pt x="135738" y="1093216"/>
                    <a:pt x="143866" y="1092403"/>
                  </a:cubicBezTo>
                  <a:cubicBezTo>
                    <a:pt x="151994" y="1085901"/>
                    <a:pt x="154839" y="1078585"/>
                    <a:pt x="152400" y="1070457"/>
                  </a:cubicBezTo>
                  <a:cubicBezTo>
                    <a:pt x="151588" y="1068019"/>
                    <a:pt x="151181" y="1065174"/>
                    <a:pt x="151181" y="1061923"/>
                  </a:cubicBezTo>
                  <a:cubicBezTo>
                    <a:pt x="151181" y="1057046"/>
                    <a:pt x="154839" y="1053795"/>
                    <a:pt x="162154" y="1052169"/>
                  </a:cubicBezTo>
                  <a:lnTo>
                    <a:pt x="170688" y="1043635"/>
                  </a:lnTo>
                  <a:lnTo>
                    <a:pt x="179223" y="1046073"/>
                  </a:lnTo>
                  <a:cubicBezTo>
                    <a:pt x="183287" y="1046073"/>
                    <a:pt x="186335" y="1044245"/>
                    <a:pt x="188367" y="1040587"/>
                  </a:cubicBezTo>
                  <a:cubicBezTo>
                    <a:pt x="190399" y="1036929"/>
                    <a:pt x="191821" y="1034694"/>
                    <a:pt x="192634" y="1033881"/>
                  </a:cubicBezTo>
                  <a:cubicBezTo>
                    <a:pt x="192634" y="1033069"/>
                    <a:pt x="192634" y="1032459"/>
                    <a:pt x="192634" y="1032053"/>
                  </a:cubicBezTo>
                  <a:cubicBezTo>
                    <a:pt x="192634" y="1031646"/>
                    <a:pt x="191821" y="1030630"/>
                    <a:pt x="190196" y="1029005"/>
                  </a:cubicBezTo>
                  <a:cubicBezTo>
                    <a:pt x="189383" y="1030630"/>
                    <a:pt x="184506" y="1035101"/>
                    <a:pt x="175565" y="1042416"/>
                  </a:cubicBezTo>
                  <a:cubicBezTo>
                    <a:pt x="173940" y="1033475"/>
                    <a:pt x="173533" y="1027785"/>
                    <a:pt x="174346" y="1025347"/>
                  </a:cubicBezTo>
                  <a:lnTo>
                    <a:pt x="124359" y="1078992"/>
                  </a:lnTo>
                  <a:cubicBezTo>
                    <a:pt x="104852" y="1100937"/>
                    <a:pt x="84328" y="1122680"/>
                    <a:pt x="62789" y="1144219"/>
                  </a:cubicBezTo>
                  <a:cubicBezTo>
                    <a:pt x="41250" y="1165758"/>
                    <a:pt x="20320" y="1185062"/>
                    <a:pt x="0" y="1202131"/>
                  </a:cubicBezTo>
                  <a:cubicBezTo>
                    <a:pt x="26823" y="1175309"/>
                    <a:pt x="50597" y="1147877"/>
                    <a:pt x="71324" y="1119835"/>
                  </a:cubicBezTo>
                  <a:cubicBezTo>
                    <a:pt x="92050" y="1091793"/>
                    <a:pt x="117856" y="1053795"/>
                    <a:pt x="148743" y="1005840"/>
                  </a:cubicBezTo>
                  <a:lnTo>
                    <a:pt x="167031" y="976579"/>
                  </a:lnTo>
                  <a:lnTo>
                    <a:pt x="163373" y="974141"/>
                  </a:lnTo>
                  <a:cubicBezTo>
                    <a:pt x="157684" y="984707"/>
                    <a:pt x="145898" y="999744"/>
                    <a:pt x="128016" y="1019251"/>
                  </a:cubicBezTo>
                  <a:lnTo>
                    <a:pt x="125578" y="1020470"/>
                  </a:lnTo>
                  <a:lnTo>
                    <a:pt x="128016" y="1011936"/>
                  </a:lnTo>
                  <a:cubicBezTo>
                    <a:pt x="142647" y="989177"/>
                    <a:pt x="159106" y="961949"/>
                    <a:pt x="177394" y="930249"/>
                  </a:cubicBezTo>
                  <a:cubicBezTo>
                    <a:pt x="195682" y="898550"/>
                    <a:pt x="210109" y="872947"/>
                    <a:pt x="220676" y="853440"/>
                  </a:cubicBezTo>
                  <a:lnTo>
                    <a:pt x="275540" y="741273"/>
                  </a:lnTo>
                  <a:cubicBezTo>
                    <a:pt x="290983" y="707949"/>
                    <a:pt x="306426" y="675437"/>
                    <a:pt x="321869" y="643737"/>
                  </a:cubicBezTo>
                  <a:cubicBezTo>
                    <a:pt x="335687" y="607974"/>
                    <a:pt x="347066" y="575462"/>
                    <a:pt x="356007" y="546201"/>
                  </a:cubicBezTo>
                  <a:cubicBezTo>
                    <a:pt x="364948" y="521005"/>
                    <a:pt x="376327" y="480365"/>
                    <a:pt x="390144" y="424281"/>
                  </a:cubicBezTo>
                  <a:lnTo>
                    <a:pt x="396240" y="399897"/>
                  </a:lnTo>
                  <a:cubicBezTo>
                    <a:pt x="397053" y="398272"/>
                    <a:pt x="397460" y="395833"/>
                    <a:pt x="397460" y="392582"/>
                  </a:cubicBezTo>
                  <a:cubicBezTo>
                    <a:pt x="397460" y="387705"/>
                    <a:pt x="394615" y="379577"/>
                    <a:pt x="388925" y="368198"/>
                  </a:cubicBezTo>
                  <a:cubicBezTo>
                    <a:pt x="388112" y="365760"/>
                    <a:pt x="388316" y="363525"/>
                    <a:pt x="389535" y="361493"/>
                  </a:cubicBezTo>
                  <a:cubicBezTo>
                    <a:pt x="390754" y="359461"/>
                    <a:pt x="392583" y="358445"/>
                    <a:pt x="395021" y="358445"/>
                  </a:cubicBezTo>
                  <a:lnTo>
                    <a:pt x="397460" y="358445"/>
                  </a:lnTo>
                  <a:cubicBezTo>
                    <a:pt x="402336" y="358445"/>
                    <a:pt x="405588" y="355600"/>
                    <a:pt x="407213" y="349910"/>
                  </a:cubicBezTo>
                  <a:cubicBezTo>
                    <a:pt x="410464" y="323901"/>
                    <a:pt x="412090" y="304800"/>
                    <a:pt x="412090" y="292608"/>
                  </a:cubicBezTo>
                  <a:cubicBezTo>
                    <a:pt x="412090" y="273101"/>
                    <a:pt x="410058" y="256845"/>
                    <a:pt x="405994" y="243840"/>
                  </a:cubicBezTo>
                  <a:cubicBezTo>
                    <a:pt x="404368" y="238963"/>
                    <a:pt x="402743" y="234696"/>
                    <a:pt x="401117" y="231038"/>
                  </a:cubicBezTo>
                  <a:cubicBezTo>
                    <a:pt x="399492" y="227381"/>
                    <a:pt x="398272" y="223926"/>
                    <a:pt x="397460" y="220675"/>
                  </a:cubicBezTo>
                  <a:cubicBezTo>
                    <a:pt x="394208" y="210921"/>
                    <a:pt x="387706" y="201777"/>
                    <a:pt x="377952" y="193243"/>
                  </a:cubicBezTo>
                  <a:cubicBezTo>
                    <a:pt x="368199" y="184709"/>
                    <a:pt x="362103" y="178409"/>
                    <a:pt x="359664" y="174345"/>
                  </a:cubicBezTo>
                  <a:cubicBezTo>
                    <a:pt x="355600" y="170281"/>
                    <a:pt x="347879" y="160934"/>
                    <a:pt x="336500" y="146304"/>
                  </a:cubicBezTo>
                  <a:cubicBezTo>
                    <a:pt x="333248" y="143053"/>
                    <a:pt x="331216" y="140208"/>
                    <a:pt x="330404" y="137769"/>
                  </a:cubicBezTo>
                  <a:cubicBezTo>
                    <a:pt x="328778" y="136144"/>
                    <a:pt x="327965" y="133705"/>
                    <a:pt x="327965" y="130454"/>
                  </a:cubicBezTo>
                  <a:cubicBezTo>
                    <a:pt x="329591" y="130454"/>
                    <a:pt x="330810" y="130048"/>
                    <a:pt x="331623" y="129235"/>
                  </a:cubicBezTo>
                  <a:cubicBezTo>
                    <a:pt x="332436" y="128422"/>
                    <a:pt x="333655" y="128016"/>
                    <a:pt x="335280" y="128016"/>
                  </a:cubicBezTo>
                  <a:cubicBezTo>
                    <a:pt x="343408" y="129641"/>
                    <a:pt x="354788" y="133705"/>
                    <a:pt x="369418" y="140208"/>
                  </a:cubicBezTo>
                  <a:cubicBezTo>
                    <a:pt x="379984" y="144272"/>
                    <a:pt x="389332" y="147523"/>
                    <a:pt x="397460" y="149961"/>
                  </a:cubicBezTo>
                  <a:cubicBezTo>
                    <a:pt x="402336" y="151587"/>
                    <a:pt x="406807" y="152400"/>
                    <a:pt x="410871" y="152400"/>
                  </a:cubicBezTo>
                  <a:cubicBezTo>
                    <a:pt x="418999" y="152400"/>
                    <a:pt x="426720" y="151181"/>
                    <a:pt x="434036" y="148742"/>
                  </a:cubicBezTo>
                  <a:lnTo>
                    <a:pt x="458420" y="138989"/>
                  </a:lnTo>
                  <a:lnTo>
                    <a:pt x="524256" y="113385"/>
                  </a:lnTo>
                  <a:cubicBezTo>
                    <a:pt x="551079" y="102819"/>
                    <a:pt x="569773" y="94284"/>
                    <a:pt x="580340" y="87782"/>
                  </a:cubicBezTo>
                  <a:cubicBezTo>
                    <a:pt x="592532" y="82092"/>
                    <a:pt x="603708" y="77419"/>
                    <a:pt x="613868" y="73761"/>
                  </a:cubicBezTo>
                  <a:cubicBezTo>
                    <a:pt x="624028" y="70104"/>
                    <a:pt x="632765" y="66649"/>
                    <a:pt x="640080" y="63398"/>
                  </a:cubicBezTo>
                  <a:cubicBezTo>
                    <a:pt x="651460" y="58521"/>
                    <a:pt x="663448" y="54254"/>
                    <a:pt x="676047" y="50596"/>
                  </a:cubicBezTo>
                  <a:cubicBezTo>
                    <a:pt x="688645" y="46939"/>
                    <a:pt x="696976" y="44297"/>
                    <a:pt x="701040" y="42672"/>
                  </a:cubicBezTo>
                  <a:cubicBezTo>
                    <a:pt x="710794" y="38608"/>
                    <a:pt x="724612" y="34137"/>
                    <a:pt x="742493" y="29260"/>
                  </a:cubicBezTo>
                  <a:lnTo>
                    <a:pt x="759562" y="25603"/>
                  </a:lnTo>
                  <a:cubicBezTo>
                    <a:pt x="764439" y="24790"/>
                    <a:pt x="767080" y="23977"/>
                    <a:pt x="767487" y="23164"/>
                  </a:cubicBezTo>
                  <a:cubicBezTo>
                    <a:pt x="767893" y="22352"/>
                    <a:pt x="766877" y="19101"/>
                    <a:pt x="764439" y="13411"/>
                  </a:cubicBezTo>
                  <a:cubicBezTo>
                    <a:pt x="766877" y="14224"/>
                    <a:pt x="769519" y="16256"/>
                    <a:pt x="772364" y="19507"/>
                  </a:cubicBezTo>
                  <a:cubicBezTo>
                    <a:pt x="775208" y="22758"/>
                    <a:pt x="778663" y="23164"/>
                    <a:pt x="782727" y="20726"/>
                  </a:cubicBezTo>
                  <a:cubicBezTo>
                    <a:pt x="781914" y="19101"/>
                    <a:pt x="780898" y="17881"/>
                    <a:pt x="779679" y="17069"/>
                  </a:cubicBezTo>
                  <a:cubicBezTo>
                    <a:pt x="778460" y="16256"/>
                    <a:pt x="777850" y="15443"/>
                    <a:pt x="777850" y="14630"/>
                  </a:cubicBezTo>
                  <a:cubicBezTo>
                    <a:pt x="781914" y="13005"/>
                    <a:pt x="785978" y="10972"/>
                    <a:pt x="790042" y="8534"/>
                  </a:cubicBezTo>
                  <a:cubicBezTo>
                    <a:pt x="794106" y="6096"/>
                    <a:pt x="798170" y="4064"/>
                    <a:pt x="802234" y="2438"/>
                  </a:cubicBezTo>
                  <a:cubicBezTo>
                    <a:pt x="803860" y="1625"/>
                    <a:pt x="807517" y="2032"/>
                    <a:pt x="813207" y="3657"/>
                  </a:cubicBezTo>
                  <a:cubicBezTo>
                    <a:pt x="817271" y="1219"/>
                    <a:pt x="820522" y="0"/>
                    <a:pt x="822960" y="0"/>
                  </a:cubicBezTo>
                  <a:close/>
                </a:path>
              </a:pathLst>
            </a:custGeom>
            <a:gradFill>
              <a:gsLst>
                <a:gs pos="0">
                  <a:srgbClr val="A87039"/>
                </a:gs>
                <a:gs pos="100000">
                  <a:srgbClr val="CFA960"/>
                </a:gs>
              </a:gsLst>
              <a:lin ang="81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just">
                <a:defRPr sz="9600">
                  <a:gradFill>
                    <a:gsLst>
                      <a:gs pos="0">
                        <a:srgbClr val="A87039"/>
                      </a:gs>
                      <a:gs pos="100000">
                        <a:srgbClr val="CFA960"/>
                      </a:gs>
                    </a:gsLst>
                    <a:lin ang="8100000" scaled="1"/>
                  </a:gradFill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演示流云楷" panose="02000600000000000000" pitchFamily="2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3EF5F55-A79D-8376-9205-E049E06AB768}"/>
                </a:ext>
              </a:extLst>
            </p:cNvPr>
            <p:cNvSpPr txBox="1"/>
            <p:nvPr/>
          </p:nvSpPr>
          <p:spPr>
            <a:xfrm>
              <a:off x="3303279" y="2305216"/>
              <a:ext cx="936222" cy="1028510"/>
            </a:xfrm>
            <a:custGeom>
              <a:avLst/>
              <a:gdLst/>
              <a:ahLst/>
              <a:cxnLst/>
              <a:rect l="l" t="t" r="r" b="b"/>
              <a:pathLst>
                <a:path w="1026566" h="1127760">
                  <a:moveTo>
                    <a:pt x="441350" y="914400"/>
                  </a:moveTo>
                  <a:cubicBezTo>
                    <a:pt x="439725" y="914400"/>
                    <a:pt x="437286" y="914807"/>
                    <a:pt x="434035" y="915620"/>
                  </a:cubicBezTo>
                  <a:cubicBezTo>
                    <a:pt x="430784" y="916432"/>
                    <a:pt x="428752" y="917245"/>
                    <a:pt x="427939" y="918058"/>
                  </a:cubicBezTo>
                  <a:cubicBezTo>
                    <a:pt x="425501" y="920496"/>
                    <a:pt x="422656" y="922122"/>
                    <a:pt x="419405" y="922935"/>
                  </a:cubicBezTo>
                  <a:cubicBezTo>
                    <a:pt x="416153" y="923748"/>
                    <a:pt x="413309" y="924967"/>
                    <a:pt x="410870" y="926592"/>
                  </a:cubicBezTo>
                  <a:cubicBezTo>
                    <a:pt x="406806" y="927405"/>
                    <a:pt x="406400" y="929437"/>
                    <a:pt x="409651" y="932688"/>
                  </a:cubicBezTo>
                  <a:cubicBezTo>
                    <a:pt x="412089" y="930250"/>
                    <a:pt x="414528" y="929031"/>
                    <a:pt x="416966" y="929031"/>
                  </a:cubicBezTo>
                  <a:cubicBezTo>
                    <a:pt x="420217" y="929031"/>
                    <a:pt x="423062" y="931063"/>
                    <a:pt x="425501" y="935127"/>
                  </a:cubicBezTo>
                  <a:cubicBezTo>
                    <a:pt x="427126" y="936752"/>
                    <a:pt x="428752" y="937565"/>
                    <a:pt x="430377" y="937565"/>
                  </a:cubicBezTo>
                  <a:cubicBezTo>
                    <a:pt x="432003" y="937565"/>
                    <a:pt x="433222" y="936752"/>
                    <a:pt x="434035" y="935127"/>
                  </a:cubicBezTo>
                  <a:cubicBezTo>
                    <a:pt x="438912" y="923748"/>
                    <a:pt x="441350" y="917245"/>
                    <a:pt x="441350" y="915620"/>
                  </a:cubicBezTo>
                  <a:close/>
                  <a:moveTo>
                    <a:pt x="295046" y="849783"/>
                  </a:moveTo>
                  <a:cubicBezTo>
                    <a:pt x="289357" y="852221"/>
                    <a:pt x="285293" y="854660"/>
                    <a:pt x="282854" y="857098"/>
                  </a:cubicBezTo>
                  <a:cubicBezTo>
                    <a:pt x="282041" y="857911"/>
                    <a:pt x="282041" y="859130"/>
                    <a:pt x="282854" y="860756"/>
                  </a:cubicBezTo>
                  <a:cubicBezTo>
                    <a:pt x="282854" y="861568"/>
                    <a:pt x="283261" y="861975"/>
                    <a:pt x="284073" y="861975"/>
                  </a:cubicBezTo>
                  <a:cubicBezTo>
                    <a:pt x="284886" y="861975"/>
                    <a:pt x="285699" y="862381"/>
                    <a:pt x="286512" y="863194"/>
                  </a:cubicBezTo>
                  <a:cubicBezTo>
                    <a:pt x="288137" y="860756"/>
                    <a:pt x="289966" y="858724"/>
                    <a:pt x="291998" y="857098"/>
                  </a:cubicBezTo>
                  <a:cubicBezTo>
                    <a:pt x="294030" y="855472"/>
                    <a:pt x="296265" y="853847"/>
                    <a:pt x="298704" y="852221"/>
                  </a:cubicBezTo>
                  <a:close/>
                  <a:moveTo>
                    <a:pt x="379781" y="761391"/>
                  </a:moveTo>
                  <a:cubicBezTo>
                    <a:pt x="378561" y="760984"/>
                    <a:pt x="377545" y="761188"/>
                    <a:pt x="376733" y="762000"/>
                  </a:cubicBezTo>
                  <a:lnTo>
                    <a:pt x="365760" y="768096"/>
                  </a:lnTo>
                  <a:cubicBezTo>
                    <a:pt x="362509" y="769722"/>
                    <a:pt x="359461" y="771551"/>
                    <a:pt x="356616" y="773583"/>
                  </a:cubicBezTo>
                  <a:cubicBezTo>
                    <a:pt x="353771" y="775615"/>
                    <a:pt x="350723" y="777444"/>
                    <a:pt x="347472" y="779069"/>
                  </a:cubicBezTo>
                  <a:cubicBezTo>
                    <a:pt x="337718" y="783133"/>
                    <a:pt x="331622" y="787604"/>
                    <a:pt x="329184" y="792480"/>
                  </a:cubicBezTo>
                  <a:cubicBezTo>
                    <a:pt x="329184" y="792480"/>
                    <a:pt x="328371" y="793293"/>
                    <a:pt x="326745" y="794919"/>
                  </a:cubicBezTo>
                  <a:lnTo>
                    <a:pt x="321869" y="797357"/>
                  </a:lnTo>
                  <a:cubicBezTo>
                    <a:pt x="318617" y="798983"/>
                    <a:pt x="315366" y="801828"/>
                    <a:pt x="312115" y="805892"/>
                  </a:cubicBezTo>
                  <a:cubicBezTo>
                    <a:pt x="308864" y="809956"/>
                    <a:pt x="306019" y="812800"/>
                    <a:pt x="303581" y="814426"/>
                  </a:cubicBezTo>
                  <a:lnTo>
                    <a:pt x="290169" y="830276"/>
                  </a:lnTo>
                  <a:cubicBezTo>
                    <a:pt x="287731" y="837591"/>
                    <a:pt x="286512" y="841248"/>
                    <a:pt x="286512" y="841248"/>
                  </a:cubicBezTo>
                  <a:cubicBezTo>
                    <a:pt x="297078" y="841248"/>
                    <a:pt x="304393" y="838404"/>
                    <a:pt x="308457" y="832714"/>
                  </a:cubicBezTo>
                  <a:cubicBezTo>
                    <a:pt x="309270" y="831088"/>
                    <a:pt x="311709" y="828244"/>
                    <a:pt x="315773" y="824180"/>
                  </a:cubicBezTo>
                  <a:lnTo>
                    <a:pt x="325526" y="816864"/>
                  </a:lnTo>
                  <a:lnTo>
                    <a:pt x="325526" y="814426"/>
                  </a:lnTo>
                  <a:cubicBezTo>
                    <a:pt x="326339" y="810362"/>
                    <a:pt x="328371" y="806704"/>
                    <a:pt x="331622" y="803453"/>
                  </a:cubicBezTo>
                  <a:cubicBezTo>
                    <a:pt x="333248" y="802640"/>
                    <a:pt x="334670" y="801421"/>
                    <a:pt x="335889" y="799796"/>
                  </a:cubicBezTo>
                  <a:cubicBezTo>
                    <a:pt x="337109" y="798170"/>
                    <a:pt x="337312" y="796951"/>
                    <a:pt x="336499" y="796138"/>
                  </a:cubicBezTo>
                  <a:cubicBezTo>
                    <a:pt x="334873" y="793700"/>
                    <a:pt x="335686" y="791668"/>
                    <a:pt x="338937" y="790042"/>
                  </a:cubicBezTo>
                  <a:cubicBezTo>
                    <a:pt x="346253" y="785978"/>
                    <a:pt x="350723" y="783540"/>
                    <a:pt x="352349" y="782727"/>
                  </a:cubicBezTo>
                  <a:cubicBezTo>
                    <a:pt x="353161" y="782727"/>
                    <a:pt x="353771" y="782524"/>
                    <a:pt x="354177" y="782117"/>
                  </a:cubicBezTo>
                  <a:cubicBezTo>
                    <a:pt x="354584" y="781711"/>
                    <a:pt x="355193" y="781101"/>
                    <a:pt x="356006" y="780288"/>
                  </a:cubicBezTo>
                  <a:cubicBezTo>
                    <a:pt x="358445" y="779476"/>
                    <a:pt x="362102" y="777444"/>
                    <a:pt x="366979" y="774192"/>
                  </a:cubicBezTo>
                  <a:cubicBezTo>
                    <a:pt x="369417" y="772567"/>
                    <a:pt x="375107" y="768909"/>
                    <a:pt x="384048" y="763220"/>
                  </a:cubicBezTo>
                  <a:cubicBezTo>
                    <a:pt x="384048" y="763220"/>
                    <a:pt x="383845" y="763016"/>
                    <a:pt x="383438" y="762610"/>
                  </a:cubicBezTo>
                  <a:cubicBezTo>
                    <a:pt x="383032" y="762204"/>
                    <a:pt x="382829" y="762000"/>
                    <a:pt x="382829" y="762000"/>
                  </a:cubicBezTo>
                  <a:cubicBezTo>
                    <a:pt x="382016" y="762000"/>
                    <a:pt x="381000" y="761797"/>
                    <a:pt x="379781" y="761391"/>
                  </a:cubicBezTo>
                  <a:close/>
                  <a:moveTo>
                    <a:pt x="471830" y="754685"/>
                  </a:moveTo>
                  <a:cubicBezTo>
                    <a:pt x="467766" y="757124"/>
                    <a:pt x="461670" y="759968"/>
                    <a:pt x="453542" y="763220"/>
                  </a:cubicBezTo>
                  <a:cubicBezTo>
                    <a:pt x="447853" y="765658"/>
                    <a:pt x="444195" y="767284"/>
                    <a:pt x="442569" y="768096"/>
                  </a:cubicBezTo>
                  <a:cubicBezTo>
                    <a:pt x="434441" y="772973"/>
                    <a:pt x="425094" y="774599"/>
                    <a:pt x="414528" y="772973"/>
                  </a:cubicBezTo>
                  <a:lnTo>
                    <a:pt x="414528" y="769316"/>
                  </a:lnTo>
                  <a:cubicBezTo>
                    <a:pt x="414528" y="770128"/>
                    <a:pt x="414325" y="770738"/>
                    <a:pt x="413918" y="771144"/>
                  </a:cubicBezTo>
                  <a:cubicBezTo>
                    <a:pt x="413512" y="771551"/>
                    <a:pt x="412902" y="771348"/>
                    <a:pt x="412089" y="770535"/>
                  </a:cubicBezTo>
                  <a:cubicBezTo>
                    <a:pt x="410464" y="772160"/>
                    <a:pt x="409245" y="772973"/>
                    <a:pt x="408432" y="772973"/>
                  </a:cubicBezTo>
                  <a:cubicBezTo>
                    <a:pt x="405993" y="773786"/>
                    <a:pt x="402336" y="774192"/>
                    <a:pt x="397459" y="774192"/>
                  </a:cubicBezTo>
                  <a:lnTo>
                    <a:pt x="388925" y="776631"/>
                  </a:lnTo>
                  <a:cubicBezTo>
                    <a:pt x="385673" y="777444"/>
                    <a:pt x="381813" y="778866"/>
                    <a:pt x="377342" y="780898"/>
                  </a:cubicBezTo>
                  <a:cubicBezTo>
                    <a:pt x="372872" y="782930"/>
                    <a:pt x="369417" y="784352"/>
                    <a:pt x="366979" y="785165"/>
                  </a:cubicBezTo>
                  <a:cubicBezTo>
                    <a:pt x="366979" y="785165"/>
                    <a:pt x="366776" y="785368"/>
                    <a:pt x="366369" y="785775"/>
                  </a:cubicBezTo>
                  <a:cubicBezTo>
                    <a:pt x="365963" y="786181"/>
                    <a:pt x="365760" y="786384"/>
                    <a:pt x="365760" y="786384"/>
                  </a:cubicBezTo>
                  <a:cubicBezTo>
                    <a:pt x="365760" y="788010"/>
                    <a:pt x="364947" y="789432"/>
                    <a:pt x="363321" y="790652"/>
                  </a:cubicBezTo>
                  <a:cubicBezTo>
                    <a:pt x="361696" y="791871"/>
                    <a:pt x="359664" y="792074"/>
                    <a:pt x="357225" y="791261"/>
                  </a:cubicBezTo>
                  <a:cubicBezTo>
                    <a:pt x="352349" y="792074"/>
                    <a:pt x="347472" y="795732"/>
                    <a:pt x="342595" y="802234"/>
                  </a:cubicBezTo>
                  <a:lnTo>
                    <a:pt x="325526" y="821741"/>
                  </a:lnTo>
                  <a:cubicBezTo>
                    <a:pt x="325526" y="822554"/>
                    <a:pt x="324917" y="823773"/>
                    <a:pt x="323697" y="825399"/>
                  </a:cubicBezTo>
                  <a:cubicBezTo>
                    <a:pt x="322478" y="827024"/>
                    <a:pt x="322275" y="828244"/>
                    <a:pt x="323088" y="829056"/>
                  </a:cubicBezTo>
                  <a:cubicBezTo>
                    <a:pt x="323901" y="830682"/>
                    <a:pt x="323494" y="832714"/>
                    <a:pt x="321869" y="835152"/>
                  </a:cubicBezTo>
                  <a:lnTo>
                    <a:pt x="306019" y="853440"/>
                  </a:lnTo>
                  <a:cubicBezTo>
                    <a:pt x="305206" y="854253"/>
                    <a:pt x="305003" y="855472"/>
                    <a:pt x="305409" y="857098"/>
                  </a:cubicBezTo>
                  <a:cubicBezTo>
                    <a:pt x="305816" y="858724"/>
                    <a:pt x="306425" y="859943"/>
                    <a:pt x="307238" y="860756"/>
                  </a:cubicBezTo>
                  <a:cubicBezTo>
                    <a:pt x="308051" y="861568"/>
                    <a:pt x="309473" y="862584"/>
                    <a:pt x="311505" y="863804"/>
                  </a:cubicBezTo>
                  <a:cubicBezTo>
                    <a:pt x="313537" y="865023"/>
                    <a:pt x="315366" y="865226"/>
                    <a:pt x="316992" y="864413"/>
                  </a:cubicBezTo>
                  <a:lnTo>
                    <a:pt x="321869" y="864413"/>
                  </a:lnTo>
                  <a:lnTo>
                    <a:pt x="321869" y="868071"/>
                  </a:lnTo>
                  <a:cubicBezTo>
                    <a:pt x="321869" y="868884"/>
                    <a:pt x="321665" y="870103"/>
                    <a:pt x="321259" y="871728"/>
                  </a:cubicBezTo>
                  <a:cubicBezTo>
                    <a:pt x="320853" y="873354"/>
                    <a:pt x="321056" y="874573"/>
                    <a:pt x="321869" y="875386"/>
                  </a:cubicBezTo>
                  <a:cubicBezTo>
                    <a:pt x="324307" y="877824"/>
                    <a:pt x="326745" y="878231"/>
                    <a:pt x="329184" y="876605"/>
                  </a:cubicBezTo>
                  <a:cubicBezTo>
                    <a:pt x="330809" y="876605"/>
                    <a:pt x="335686" y="874980"/>
                    <a:pt x="343814" y="871728"/>
                  </a:cubicBezTo>
                  <a:cubicBezTo>
                    <a:pt x="351129" y="868477"/>
                    <a:pt x="359257" y="865632"/>
                    <a:pt x="368198" y="863194"/>
                  </a:cubicBezTo>
                  <a:cubicBezTo>
                    <a:pt x="370637" y="863194"/>
                    <a:pt x="372669" y="862381"/>
                    <a:pt x="374294" y="860756"/>
                  </a:cubicBezTo>
                  <a:cubicBezTo>
                    <a:pt x="398678" y="852628"/>
                    <a:pt x="416560" y="846125"/>
                    <a:pt x="427939" y="841248"/>
                  </a:cubicBezTo>
                  <a:cubicBezTo>
                    <a:pt x="442569" y="837997"/>
                    <a:pt x="453542" y="834746"/>
                    <a:pt x="460857" y="831495"/>
                  </a:cubicBezTo>
                  <a:cubicBezTo>
                    <a:pt x="461670" y="831495"/>
                    <a:pt x="463296" y="830885"/>
                    <a:pt x="465734" y="829666"/>
                  </a:cubicBezTo>
                  <a:cubicBezTo>
                    <a:pt x="468173" y="828447"/>
                    <a:pt x="469392" y="827431"/>
                    <a:pt x="469392" y="826618"/>
                  </a:cubicBezTo>
                  <a:cubicBezTo>
                    <a:pt x="475894" y="803860"/>
                    <a:pt x="479552" y="786384"/>
                    <a:pt x="480365" y="774192"/>
                  </a:cubicBezTo>
                  <a:cubicBezTo>
                    <a:pt x="480365" y="766877"/>
                    <a:pt x="477520" y="760375"/>
                    <a:pt x="471830" y="754685"/>
                  </a:cubicBezTo>
                  <a:close/>
                  <a:moveTo>
                    <a:pt x="515721" y="748589"/>
                  </a:moveTo>
                  <a:lnTo>
                    <a:pt x="542544" y="803453"/>
                  </a:lnTo>
                  <a:cubicBezTo>
                    <a:pt x="549046" y="801828"/>
                    <a:pt x="553517" y="800202"/>
                    <a:pt x="555955" y="798576"/>
                  </a:cubicBezTo>
                  <a:cubicBezTo>
                    <a:pt x="556768" y="797764"/>
                    <a:pt x="557174" y="794512"/>
                    <a:pt x="557174" y="788823"/>
                  </a:cubicBezTo>
                  <a:lnTo>
                    <a:pt x="552297" y="787604"/>
                  </a:lnTo>
                  <a:cubicBezTo>
                    <a:pt x="549046" y="786791"/>
                    <a:pt x="547421" y="785165"/>
                    <a:pt x="547421" y="782727"/>
                  </a:cubicBezTo>
                  <a:lnTo>
                    <a:pt x="547421" y="779069"/>
                  </a:lnTo>
                  <a:cubicBezTo>
                    <a:pt x="547421" y="773380"/>
                    <a:pt x="542950" y="768503"/>
                    <a:pt x="534009" y="764439"/>
                  </a:cubicBezTo>
                  <a:lnTo>
                    <a:pt x="529133" y="760781"/>
                  </a:lnTo>
                  <a:cubicBezTo>
                    <a:pt x="529133" y="755092"/>
                    <a:pt x="527101" y="753060"/>
                    <a:pt x="523037" y="754685"/>
                  </a:cubicBezTo>
                  <a:cubicBezTo>
                    <a:pt x="522224" y="754685"/>
                    <a:pt x="521614" y="754685"/>
                    <a:pt x="521208" y="754685"/>
                  </a:cubicBezTo>
                  <a:cubicBezTo>
                    <a:pt x="520801" y="754685"/>
                    <a:pt x="520598" y="754279"/>
                    <a:pt x="520598" y="753466"/>
                  </a:cubicBezTo>
                  <a:lnTo>
                    <a:pt x="516941" y="748589"/>
                  </a:lnTo>
                  <a:close/>
                  <a:moveTo>
                    <a:pt x="796137" y="484023"/>
                  </a:moveTo>
                  <a:cubicBezTo>
                    <a:pt x="791261" y="485648"/>
                    <a:pt x="788822" y="486461"/>
                    <a:pt x="788822" y="486461"/>
                  </a:cubicBezTo>
                  <a:cubicBezTo>
                    <a:pt x="777443" y="488087"/>
                    <a:pt x="768096" y="489712"/>
                    <a:pt x="760781" y="491338"/>
                  </a:cubicBezTo>
                  <a:cubicBezTo>
                    <a:pt x="757529" y="492151"/>
                    <a:pt x="754685" y="493776"/>
                    <a:pt x="752246" y="496215"/>
                  </a:cubicBezTo>
                  <a:cubicBezTo>
                    <a:pt x="748182" y="497840"/>
                    <a:pt x="744118" y="499263"/>
                    <a:pt x="740054" y="500482"/>
                  </a:cubicBezTo>
                  <a:cubicBezTo>
                    <a:pt x="735990" y="501701"/>
                    <a:pt x="731926" y="503124"/>
                    <a:pt x="727862" y="504749"/>
                  </a:cubicBezTo>
                  <a:cubicBezTo>
                    <a:pt x="722173" y="507188"/>
                    <a:pt x="716889" y="509220"/>
                    <a:pt x="712013" y="510845"/>
                  </a:cubicBezTo>
                  <a:cubicBezTo>
                    <a:pt x="707136" y="512471"/>
                    <a:pt x="701853" y="514503"/>
                    <a:pt x="696163" y="516941"/>
                  </a:cubicBezTo>
                  <a:lnTo>
                    <a:pt x="710793" y="526695"/>
                  </a:lnTo>
                  <a:cubicBezTo>
                    <a:pt x="714857" y="529133"/>
                    <a:pt x="717296" y="530352"/>
                    <a:pt x="718109" y="530352"/>
                  </a:cubicBezTo>
                  <a:lnTo>
                    <a:pt x="724205" y="535229"/>
                  </a:lnTo>
                  <a:cubicBezTo>
                    <a:pt x="728269" y="538480"/>
                    <a:pt x="734771" y="542748"/>
                    <a:pt x="743712" y="548031"/>
                  </a:cubicBezTo>
                  <a:cubicBezTo>
                    <a:pt x="752653" y="553314"/>
                    <a:pt x="759155" y="557581"/>
                    <a:pt x="763219" y="560832"/>
                  </a:cubicBezTo>
                  <a:lnTo>
                    <a:pt x="786384" y="574244"/>
                  </a:lnTo>
                  <a:cubicBezTo>
                    <a:pt x="791261" y="575056"/>
                    <a:pt x="793699" y="573431"/>
                    <a:pt x="793699" y="569367"/>
                  </a:cubicBezTo>
                  <a:lnTo>
                    <a:pt x="793699" y="535229"/>
                  </a:lnTo>
                  <a:cubicBezTo>
                    <a:pt x="793699" y="520599"/>
                    <a:pt x="794512" y="509626"/>
                    <a:pt x="796137" y="502311"/>
                  </a:cubicBezTo>
                  <a:close/>
                  <a:moveTo>
                    <a:pt x="627888" y="477927"/>
                  </a:moveTo>
                  <a:lnTo>
                    <a:pt x="621792" y="486461"/>
                  </a:lnTo>
                  <a:lnTo>
                    <a:pt x="623011" y="488900"/>
                  </a:lnTo>
                  <a:lnTo>
                    <a:pt x="631545" y="485242"/>
                  </a:lnTo>
                  <a:close/>
                  <a:moveTo>
                    <a:pt x="754685" y="413309"/>
                  </a:moveTo>
                  <a:lnTo>
                    <a:pt x="751027" y="416967"/>
                  </a:lnTo>
                  <a:cubicBezTo>
                    <a:pt x="750214" y="416967"/>
                    <a:pt x="749604" y="417373"/>
                    <a:pt x="749198" y="418186"/>
                  </a:cubicBezTo>
                  <a:cubicBezTo>
                    <a:pt x="748792" y="418999"/>
                    <a:pt x="748182" y="419405"/>
                    <a:pt x="747369" y="419405"/>
                  </a:cubicBezTo>
                  <a:cubicBezTo>
                    <a:pt x="745744" y="416967"/>
                    <a:pt x="743508" y="416357"/>
                    <a:pt x="740664" y="417576"/>
                  </a:cubicBezTo>
                  <a:cubicBezTo>
                    <a:pt x="737819" y="418796"/>
                    <a:pt x="735990" y="419405"/>
                    <a:pt x="735177" y="419405"/>
                  </a:cubicBezTo>
                  <a:lnTo>
                    <a:pt x="710793" y="420624"/>
                  </a:lnTo>
                  <a:lnTo>
                    <a:pt x="688848" y="425501"/>
                  </a:lnTo>
                  <a:cubicBezTo>
                    <a:pt x="685597" y="423876"/>
                    <a:pt x="682752" y="423063"/>
                    <a:pt x="680313" y="423063"/>
                  </a:cubicBezTo>
                  <a:lnTo>
                    <a:pt x="660806" y="424282"/>
                  </a:lnTo>
                  <a:cubicBezTo>
                    <a:pt x="652678" y="424282"/>
                    <a:pt x="648208" y="427127"/>
                    <a:pt x="647395" y="432816"/>
                  </a:cubicBezTo>
                  <a:cubicBezTo>
                    <a:pt x="647395" y="433629"/>
                    <a:pt x="647192" y="434239"/>
                    <a:pt x="646785" y="434645"/>
                  </a:cubicBezTo>
                  <a:cubicBezTo>
                    <a:pt x="646379" y="435052"/>
                    <a:pt x="645769" y="435255"/>
                    <a:pt x="644957" y="435255"/>
                  </a:cubicBezTo>
                  <a:lnTo>
                    <a:pt x="633984" y="464516"/>
                  </a:lnTo>
                  <a:lnTo>
                    <a:pt x="630326" y="470612"/>
                  </a:lnTo>
                  <a:cubicBezTo>
                    <a:pt x="628701" y="472237"/>
                    <a:pt x="628701" y="473863"/>
                    <a:pt x="630326" y="475488"/>
                  </a:cubicBezTo>
                  <a:cubicBezTo>
                    <a:pt x="635203" y="480365"/>
                    <a:pt x="641299" y="481991"/>
                    <a:pt x="648614" y="480365"/>
                  </a:cubicBezTo>
                  <a:lnTo>
                    <a:pt x="652272" y="476708"/>
                  </a:lnTo>
                  <a:lnTo>
                    <a:pt x="694944" y="458420"/>
                  </a:lnTo>
                  <a:lnTo>
                    <a:pt x="701040" y="455981"/>
                  </a:lnTo>
                  <a:cubicBezTo>
                    <a:pt x="709168" y="452730"/>
                    <a:pt x="721360" y="448666"/>
                    <a:pt x="737616" y="443789"/>
                  </a:cubicBezTo>
                  <a:lnTo>
                    <a:pt x="760781" y="435255"/>
                  </a:lnTo>
                  <a:cubicBezTo>
                    <a:pt x="764032" y="434442"/>
                    <a:pt x="765657" y="433223"/>
                    <a:pt x="765657" y="431597"/>
                  </a:cubicBezTo>
                  <a:lnTo>
                    <a:pt x="765657" y="430378"/>
                  </a:lnTo>
                  <a:cubicBezTo>
                    <a:pt x="763219" y="430378"/>
                    <a:pt x="761593" y="430784"/>
                    <a:pt x="760781" y="431597"/>
                  </a:cubicBezTo>
                  <a:lnTo>
                    <a:pt x="752246" y="432816"/>
                  </a:lnTo>
                  <a:lnTo>
                    <a:pt x="740054" y="432816"/>
                  </a:lnTo>
                  <a:cubicBezTo>
                    <a:pt x="739241" y="432004"/>
                    <a:pt x="738835" y="430988"/>
                    <a:pt x="738835" y="429768"/>
                  </a:cubicBezTo>
                  <a:cubicBezTo>
                    <a:pt x="738835" y="428549"/>
                    <a:pt x="739241" y="427533"/>
                    <a:pt x="740054" y="426720"/>
                  </a:cubicBezTo>
                  <a:cubicBezTo>
                    <a:pt x="740867" y="425908"/>
                    <a:pt x="742899" y="425501"/>
                    <a:pt x="746150" y="425501"/>
                  </a:cubicBezTo>
                  <a:cubicBezTo>
                    <a:pt x="746150" y="425501"/>
                    <a:pt x="746556" y="425501"/>
                    <a:pt x="747369" y="425501"/>
                  </a:cubicBezTo>
                  <a:cubicBezTo>
                    <a:pt x="748182" y="425501"/>
                    <a:pt x="748589" y="425501"/>
                    <a:pt x="748589" y="425501"/>
                  </a:cubicBezTo>
                  <a:cubicBezTo>
                    <a:pt x="748589" y="425501"/>
                    <a:pt x="751027" y="421844"/>
                    <a:pt x="755904" y="414528"/>
                  </a:cubicBezTo>
                  <a:close/>
                  <a:moveTo>
                    <a:pt x="777849" y="407213"/>
                  </a:moveTo>
                  <a:cubicBezTo>
                    <a:pt x="768096" y="409652"/>
                    <a:pt x="763219" y="410871"/>
                    <a:pt x="763219" y="410871"/>
                  </a:cubicBezTo>
                  <a:lnTo>
                    <a:pt x="763219" y="413309"/>
                  </a:lnTo>
                  <a:cubicBezTo>
                    <a:pt x="764032" y="413309"/>
                    <a:pt x="765048" y="413106"/>
                    <a:pt x="766267" y="412700"/>
                  </a:cubicBezTo>
                  <a:cubicBezTo>
                    <a:pt x="767486" y="412293"/>
                    <a:pt x="768909" y="412496"/>
                    <a:pt x="770534" y="413309"/>
                  </a:cubicBezTo>
                  <a:lnTo>
                    <a:pt x="793699" y="416967"/>
                  </a:lnTo>
                  <a:cubicBezTo>
                    <a:pt x="794512" y="416967"/>
                    <a:pt x="795121" y="416967"/>
                    <a:pt x="795528" y="416967"/>
                  </a:cubicBezTo>
                  <a:cubicBezTo>
                    <a:pt x="795934" y="416967"/>
                    <a:pt x="796137" y="416560"/>
                    <a:pt x="796137" y="415748"/>
                  </a:cubicBezTo>
                  <a:cubicBezTo>
                    <a:pt x="796950" y="413309"/>
                    <a:pt x="796950" y="411277"/>
                    <a:pt x="796137" y="409652"/>
                  </a:cubicBezTo>
                  <a:lnTo>
                    <a:pt x="793699" y="409652"/>
                  </a:lnTo>
                  <a:cubicBezTo>
                    <a:pt x="791261" y="409652"/>
                    <a:pt x="788619" y="409245"/>
                    <a:pt x="785774" y="408432"/>
                  </a:cubicBezTo>
                  <a:cubicBezTo>
                    <a:pt x="782929" y="407620"/>
                    <a:pt x="780288" y="407213"/>
                    <a:pt x="777849" y="407213"/>
                  </a:cubicBezTo>
                  <a:close/>
                  <a:moveTo>
                    <a:pt x="796137" y="395021"/>
                  </a:moveTo>
                  <a:cubicBezTo>
                    <a:pt x="794512" y="395834"/>
                    <a:pt x="792073" y="396444"/>
                    <a:pt x="788822" y="396850"/>
                  </a:cubicBezTo>
                  <a:cubicBezTo>
                    <a:pt x="785571" y="397256"/>
                    <a:pt x="783539" y="398679"/>
                    <a:pt x="782726" y="401117"/>
                  </a:cubicBezTo>
                  <a:cubicBezTo>
                    <a:pt x="784352" y="401930"/>
                    <a:pt x="786790" y="402336"/>
                    <a:pt x="790041" y="402336"/>
                  </a:cubicBezTo>
                  <a:cubicBezTo>
                    <a:pt x="794105" y="403149"/>
                    <a:pt x="796341" y="403149"/>
                    <a:pt x="796747" y="402336"/>
                  </a:cubicBezTo>
                  <a:cubicBezTo>
                    <a:pt x="797153" y="401524"/>
                    <a:pt x="796950" y="399085"/>
                    <a:pt x="796137" y="395021"/>
                  </a:cubicBezTo>
                  <a:close/>
                  <a:moveTo>
                    <a:pt x="445008" y="280416"/>
                  </a:moveTo>
                  <a:cubicBezTo>
                    <a:pt x="441757" y="281229"/>
                    <a:pt x="436880" y="281636"/>
                    <a:pt x="430377" y="281636"/>
                  </a:cubicBezTo>
                  <a:cubicBezTo>
                    <a:pt x="433629" y="285699"/>
                    <a:pt x="436880" y="287732"/>
                    <a:pt x="440131" y="287732"/>
                  </a:cubicBezTo>
                  <a:cubicBezTo>
                    <a:pt x="441757" y="287732"/>
                    <a:pt x="445008" y="286919"/>
                    <a:pt x="449885" y="285293"/>
                  </a:cubicBezTo>
                  <a:cubicBezTo>
                    <a:pt x="451510" y="285293"/>
                    <a:pt x="453136" y="284480"/>
                    <a:pt x="454761" y="282855"/>
                  </a:cubicBezTo>
                  <a:close/>
                  <a:moveTo>
                    <a:pt x="51206" y="273101"/>
                  </a:moveTo>
                  <a:cubicBezTo>
                    <a:pt x="47955" y="274727"/>
                    <a:pt x="44297" y="277572"/>
                    <a:pt x="40233" y="281636"/>
                  </a:cubicBezTo>
                  <a:cubicBezTo>
                    <a:pt x="37795" y="283261"/>
                    <a:pt x="37795" y="285293"/>
                    <a:pt x="40233" y="287732"/>
                  </a:cubicBezTo>
                  <a:cubicBezTo>
                    <a:pt x="40233" y="290170"/>
                    <a:pt x="42265" y="290170"/>
                    <a:pt x="46329" y="287732"/>
                  </a:cubicBezTo>
                  <a:cubicBezTo>
                    <a:pt x="47955" y="286106"/>
                    <a:pt x="49174" y="284480"/>
                    <a:pt x="49987" y="282855"/>
                  </a:cubicBezTo>
                  <a:cubicBezTo>
                    <a:pt x="50800" y="281229"/>
                    <a:pt x="51613" y="279603"/>
                    <a:pt x="52425" y="277978"/>
                  </a:cubicBezTo>
                  <a:cubicBezTo>
                    <a:pt x="53238" y="277165"/>
                    <a:pt x="52832" y="275540"/>
                    <a:pt x="51206" y="273101"/>
                  </a:cubicBezTo>
                  <a:close/>
                  <a:moveTo>
                    <a:pt x="753465" y="251156"/>
                  </a:moveTo>
                  <a:lnTo>
                    <a:pt x="738835" y="257252"/>
                  </a:lnTo>
                  <a:cubicBezTo>
                    <a:pt x="732333" y="261315"/>
                    <a:pt x="726237" y="261722"/>
                    <a:pt x="720547" y="258471"/>
                  </a:cubicBezTo>
                  <a:cubicBezTo>
                    <a:pt x="717296" y="256845"/>
                    <a:pt x="714045" y="256032"/>
                    <a:pt x="710793" y="256032"/>
                  </a:cubicBezTo>
                  <a:lnTo>
                    <a:pt x="702259" y="254813"/>
                  </a:lnTo>
                  <a:lnTo>
                    <a:pt x="692505" y="253594"/>
                  </a:lnTo>
                  <a:lnTo>
                    <a:pt x="696163" y="275540"/>
                  </a:lnTo>
                  <a:lnTo>
                    <a:pt x="693725" y="279197"/>
                  </a:lnTo>
                  <a:cubicBezTo>
                    <a:pt x="692099" y="282448"/>
                    <a:pt x="690880" y="285903"/>
                    <a:pt x="690067" y="289560"/>
                  </a:cubicBezTo>
                  <a:cubicBezTo>
                    <a:pt x="689254" y="293218"/>
                    <a:pt x="688441" y="296672"/>
                    <a:pt x="687629" y="299924"/>
                  </a:cubicBezTo>
                  <a:cubicBezTo>
                    <a:pt x="686816" y="303175"/>
                    <a:pt x="685190" y="310084"/>
                    <a:pt x="682752" y="320650"/>
                  </a:cubicBezTo>
                  <a:lnTo>
                    <a:pt x="674217" y="347472"/>
                  </a:lnTo>
                  <a:cubicBezTo>
                    <a:pt x="677469" y="346660"/>
                    <a:pt x="681533" y="344628"/>
                    <a:pt x="686409" y="341376"/>
                  </a:cubicBezTo>
                  <a:lnTo>
                    <a:pt x="699821" y="334061"/>
                  </a:lnTo>
                  <a:lnTo>
                    <a:pt x="721766" y="323088"/>
                  </a:lnTo>
                  <a:cubicBezTo>
                    <a:pt x="724205" y="322276"/>
                    <a:pt x="726237" y="321260"/>
                    <a:pt x="727862" y="320040"/>
                  </a:cubicBezTo>
                  <a:cubicBezTo>
                    <a:pt x="729488" y="318821"/>
                    <a:pt x="731520" y="317805"/>
                    <a:pt x="733958" y="316992"/>
                  </a:cubicBezTo>
                  <a:lnTo>
                    <a:pt x="759561" y="297485"/>
                  </a:lnTo>
                  <a:cubicBezTo>
                    <a:pt x="760374" y="296672"/>
                    <a:pt x="762406" y="296266"/>
                    <a:pt x="765657" y="296266"/>
                  </a:cubicBezTo>
                  <a:cubicBezTo>
                    <a:pt x="766470" y="297079"/>
                    <a:pt x="767689" y="297485"/>
                    <a:pt x="769315" y="297485"/>
                  </a:cubicBezTo>
                  <a:cubicBezTo>
                    <a:pt x="771753" y="297485"/>
                    <a:pt x="774192" y="296672"/>
                    <a:pt x="776630" y="295047"/>
                  </a:cubicBezTo>
                  <a:cubicBezTo>
                    <a:pt x="779069" y="293421"/>
                    <a:pt x="780288" y="291796"/>
                    <a:pt x="780288" y="290170"/>
                  </a:cubicBezTo>
                  <a:cubicBezTo>
                    <a:pt x="780288" y="286106"/>
                    <a:pt x="782320" y="284074"/>
                    <a:pt x="786384" y="284074"/>
                  </a:cubicBezTo>
                  <a:lnTo>
                    <a:pt x="786384" y="277978"/>
                  </a:lnTo>
                  <a:lnTo>
                    <a:pt x="779069" y="263348"/>
                  </a:lnTo>
                  <a:cubicBezTo>
                    <a:pt x="777443" y="260096"/>
                    <a:pt x="776630" y="257252"/>
                    <a:pt x="776630" y="254813"/>
                  </a:cubicBezTo>
                  <a:lnTo>
                    <a:pt x="776630" y="251156"/>
                  </a:lnTo>
                  <a:cubicBezTo>
                    <a:pt x="775005" y="252781"/>
                    <a:pt x="774192" y="254000"/>
                    <a:pt x="774192" y="254813"/>
                  </a:cubicBezTo>
                  <a:lnTo>
                    <a:pt x="769315" y="274320"/>
                  </a:lnTo>
                  <a:lnTo>
                    <a:pt x="768096" y="279197"/>
                  </a:lnTo>
                  <a:cubicBezTo>
                    <a:pt x="765657" y="275946"/>
                    <a:pt x="764438" y="274320"/>
                    <a:pt x="764438" y="274320"/>
                  </a:cubicBezTo>
                  <a:cubicBezTo>
                    <a:pt x="764438" y="270256"/>
                    <a:pt x="763625" y="264973"/>
                    <a:pt x="762000" y="258471"/>
                  </a:cubicBezTo>
                  <a:cubicBezTo>
                    <a:pt x="761187" y="252781"/>
                    <a:pt x="758342" y="250343"/>
                    <a:pt x="753465" y="251156"/>
                  </a:cubicBezTo>
                  <a:close/>
                  <a:moveTo>
                    <a:pt x="218237" y="230429"/>
                  </a:moveTo>
                  <a:lnTo>
                    <a:pt x="215310" y="233843"/>
                  </a:lnTo>
                  <a:lnTo>
                    <a:pt x="215798" y="232868"/>
                  </a:lnTo>
                  <a:cubicBezTo>
                    <a:pt x="216611" y="232055"/>
                    <a:pt x="217424" y="231242"/>
                    <a:pt x="218237" y="230429"/>
                  </a:cubicBezTo>
                  <a:close/>
                  <a:moveTo>
                    <a:pt x="219456" y="107290"/>
                  </a:moveTo>
                  <a:lnTo>
                    <a:pt x="210921" y="109728"/>
                  </a:lnTo>
                  <a:lnTo>
                    <a:pt x="191414" y="123140"/>
                  </a:lnTo>
                  <a:lnTo>
                    <a:pt x="158496" y="148743"/>
                  </a:lnTo>
                  <a:lnTo>
                    <a:pt x="138989" y="163373"/>
                  </a:lnTo>
                  <a:cubicBezTo>
                    <a:pt x="137363" y="165812"/>
                    <a:pt x="135128" y="167844"/>
                    <a:pt x="132283" y="169469"/>
                  </a:cubicBezTo>
                  <a:cubicBezTo>
                    <a:pt x="129438" y="171095"/>
                    <a:pt x="127203" y="173127"/>
                    <a:pt x="125577" y="175565"/>
                  </a:cubicBezTo>
                  <a:cubicBezTo>
                    <a:pt x="108509" y="192634"/>
                    <a:pt x="99974" y="201168"/>
                    <a:pt x="99974" y="201168"/>
                  </a:cubicBezTo>
                  <a:cubicBezTo>
                    <a:pt x="96723" y="203607"/>
                    <a:pt x="90830" y="208484"/>
                    <a:pt x="82296" y="215799"/>
                  </a:cubicBezTo>
                  <a:cubicBezTo>
                    <a:pt x="73761" y="223114"/>
                    <a:pt x="66649" y="230836"/>
                    <a:pt x="60960" y="238964"/>
                  </a:cubicBezTo>
                  <a:cubicBezTo>
                    <a:pt x="54457" y="248717"/>
                    <a:pt x="47955" y="257658"/>
                    <a:pt x="41453" y="265786"/>
                  </a:cubicBezTo>
                  <a:lnTo>
                    <a:pt x="47549" y="265786"/>
                  </a:lnTo>
                  <a:cubicBezTo>
                    <a:pt x="54051" y="265786"/>
                    <a:pt x="58521" y="264160"/>
                    <a:pt x="60960" y="260909"/>
                  </a:cubicBezTo>
                  <a:cubicBezTo>
                    <a:pt x="68275" y="254407"/>
                    <a:pt x="75590" y="245466"/>
                    <a:pt x="82905" y="234087"/>
                  </a:cubicBezTo>
                  <a:cubicBezTo>
                    <a:pt x="83718" y="233274"/>
                    <a:pt x="85344" y="232868"/>
                    <a:pt x="87782" y="232868"/>
                  </a:cubicBezTo>
                  <a:lnTo>
                    <a:pt x="89001" y="234087"/>
                  </a:lnTo>
                  <a:lnTo>
                    <a:pt x="79248" y="247498"/>
                  </a:lnTo>
                  <a:cubicBezTo>
                    <a:pt x="79248" y="249124"/>
                    <a:pt x="78841" y="250343"/>
                    <a:pt x="78029" y="251156"/>
                  </a:cubicBezTo>
                  <a:cubicBezTo>
                    <a:pt x="77216" y="251968"/>
                    <a:pt x="76809" y="253188"/>
                    <a:pt x="76809" y="254813"/>
                  </a:cubicBezTo>
                  <a:cubicBezTo>
                    <a:pt x="75997" y="257252"/>
                    <a:pt x="73558" y="260503"/>
                    <a:pt x="69494" y="264567"/>
                  </a:cubicBezTo>
                  <a:cubicBezTo>
                    <a:pt x="67869" y="267005"/>
                    <a:pt x="66243" y="269240"/>
                    <a:pt x="64617" y="271272"/>
                  </a:cubicBezTo>
                  <a:cubicBezTo>
                    <a:pt x="62992" y="273304"/>
                    <a:pt x="61366" y="275133"/>
                    <a:pt x="59741" y="276759"/>
                  </a:cubicBezTo>
                  <a:cubicBezTo>
                    <a:pt x="58928" y="277572"/>
                    <a:pt x="58521" y="280010"/>
                    <a:pt x="58521" y="284074"/>
                  </a:cubicBezTo>
                  <a:cubicBezTo>
                    <a:pt x="58521" y="288951"/>
                    <a:pt x="59334" y="292202"/>
                    <a:pt x="60960" y="293828"/>
                  </a:cubicBezTo>
                  <a:lnTo>
                    <a:pt x="71933" y="301143"/>
                  </a:lnTo>
                  <a:cubicBezTo>
                    <a:pt x="71933" y="301143"/>
                    <a:pt x="71933" y="301346"/>
                    <a:pt x="71933" y="301752"/>
                  </a:cubicBezTo>
                  <a:cubicBezTo>
                    <a:pt x="71933" y="302159"/>
                    <a:pt x="71933" y="302362"/>
                    <a:pt x="71933" y="302362"/>
                  </a:cubicBezTo>
                  <a:cubicBezTo>
                    <a:pt x="71933" y="302362"/>
                    <a:pt x="71526" y="303175"/>
                    <a:pt x="70713" y="304800"/>
                  </a:cubicBezTo>
                  <a:cubicBezTo>
                    <a:pt x="69901" y="306426"/>
                    <a:pt x="70713" y="308052"/>
                    <a:pt x="73152" y="309677"/>
                  </a:cubicBezTo>
                  <a:cubicBezTo>
                    <a:pt x="74777" y="310490"/>
                    <a:pt x="77216" y="310896"/>
                    <a:pt x="80467" y="310896"/>
                  </a:cubicBezTo>
                  <a:cubicBezTo>
                    <a:pt x="91846" y="307645"/>
                    <a:pt x="100381" y="305613"/>
                    <a:pt x="106070" y="304800"/>
                  </a:cubicBezTo>
                  <a:cubicBezTo>
                    <a:pt x="115011" y="300736"/>
                    <a:pt x="120701" y="298298"/>
                    <a:pt x="123139" y="297485"/>
                  </a:cubicBezTo>
                  <a:lnTo>
                    <a:pt x="153619" y="285293"/>
                  </a:lnTo>
                  <a:lnTo>
                    <a:pt x="170688" y="277978"/>
                  </a:lnTo>
                  <a:cubicBezTo>
                    <a:pt x="174752" y="274727"/>
                    <a:pt x="179222" y="272695"/>
                    <a:pt x="184099" y="271882"/>
                  </a:cubicBezTo>
                  <a:lnTo>
                    <a:pt x="197510" y="265786"/>
                  </a:lnTo>
                  <a:lnTo>
                    <a:pt x="199949" y="263348"/>
                  </a:lnTo>
                  <a:cubicBezTo>
                    <a:pt x="199949" y="262535"/>
                    <a:pt x="200152" y="260706"/>
                    <a:pt x="200558" y="257861"/>
                  </a:cubicBezTo>
                  <a:cubicBezTo>
                    <a:pt x="200965" y="255016"/>
                    <a:pt x="202793" y="253188"/>
                    <a:pt x="206045" y="252375"/>
                  </a:cubicBezTo>
                  <a:lnTo>
                    <a:pt x="207264" y="248717"/>
                  </a:lnTo>
                  <a:lnTo>
                    <a:pt x="207264" y="245060"/>
                  </a:lnTo>
                  <a:lnTo>
                    <a:pt x="210921" y="238964"/>
                  </a:lnTo>
                  <a:lnTo>
                    <a:pt x="215310" y="233843"/>
                  </a:lnTo>
                  <a:lnTo>
                    <a:pt x="214579" y="235306"/>
                  </a:lnTo>
                  <a:cubicBezTo>
                    <a:pt x="216205" y="237744"/>
                    <a:pt x="216814" y="240183"/>
                    <a:pt x="216408" y="242621"/>
                  </a:cubicBezTo>
                  <a:cubicBezTo>
                    <a:pt x="216001" y="245060"/>
                    <a:pt x="214985" y="247498"/>
                    <a:pt x="213360" y="249936"/>
                  </a:cubicBezTo>
                  <a:lnTo>
                    <a:pt x="218237" y="251156"/>
                  </a:lnTo>
                  <a:lnTo>
                    <a:pt x="214579" y="254813"/>
                  </a:lnTo>
                  <a:cubicBezTo>
                    <a:pt x="214579" y="254813"/>
                    <a:pt x="214782" y="255016"/>
                    <a:pt x="215189" y="255423"/>
                  </a:cubicBezTo>
                  <a:cubicBezTo>
                    <a:pt x="215595" y="255829"/>
                    <a:pt x="215798" y="256032"/>
                    <a:pt x="215798" y="256032"/>
                  </a:cubicBezTo>
                  <a:lnTo>
                    <a:pt x="230429" y="252375"/>
                  </a:lnTo>
                  <a:cubicBezTo>
                    <a:pt x="233680" y="251562"/>
                    <a:pt x="236525" y="250343"/>
                    <a:pt x="238963" y="248717"/>
                  </a:cubicBezTo>
                  <a:cubicBezTo>
                    <a:pt x="241401" y="247092"/>
                    <a:pt x="243433" y="245872"/>
                    <a:pt x="245059" y="245060"/>
                  </a:cubicBezTo>
                  <a:cubicBezTo>
                    <a:pt x="250749" y="241808"/>
                    <a:pt x="255829" y="239370"/>
                    <a:pt x="260299" y="237744"/>
                  </a:cubicBezTo>
                  <a:cubicBezTo>
                    <a:pt x="264769" y="236119"/>
                    <a:pt x="268224" y="234900"/>
                    <a:pt x="270662" y="234087"/>
                  </a:cubicBezTo>
                  <a:cubicBezTo>
                    <a:pt x="273913" y="232461"/>
                    <a:pt x="281635" y="229616"/>
                    <a:pt x="293827" y="225552"/>
                  </a:cubicBezTo>
                  <a:lnTo>
                    <a:pt x="320649" y="214580"/>
                  </a:lnTo>
                  <a:cubicBezTo>
                    <a:pt x="325526" y="212954"/>
                    <a:pt x="329590" y="211328"/>
                    <a:pt x="332841" y="209703"/>
                  </a:cubicBezTo>
                  <a:cubicBezTo>
                    <a:pt x="339344" y="208077"/>
                    <a:pt x="344627" y="206451"/>
                    <a:pt x="348691" y="204826"/>
                  </a:cubicBezTo>
                  <a:cubicBezTo>
                    <a:pt x="350317" y="204013"/>
                    <a:pt x="354381" y="201575"/>
                    <a:pt x="360883" y="197511"/>
                  </a:cubicBezTo>
                  <a:cubicBezTo>
                    <a:pt x="364134" y="197511"/>
                    <a:pt x="365760" y="196698"/>
                    <a:pt x="365760" y="195072"/>
                  </a:cubicBezTo>
                  <a:lnTo>
                    <a:pt x="362102" y="188976"/>
                  </a:lnTo>
                  <a:cubicBezTo>
                    <a:pt x="357225" y="185725"/>
                    <a:pt x="354787" y="183693"/>
                    <a:pt x="354787" y="182880"/>
                  </a:cubicBezTo>
                  <a:cubicBezTo>
                    <a:pt x="353161" y="178816"/>
                    <a:pt x="351129" y="176378"/>
                    <a:pt x="348691" y="175565"/>
                  </a:cubicBezTo>
                  <a:cubicBezTo>
                    <a:pt x="348691" y="174752"/>
                    <a:pt x="348081" y="174346"/>
                    <a:pt x="346862" y="174346"/>
                  </a:cubicBezTo>
                  <a:cubicBezTo>
                    <a:pt x="345643" y="174346"/>
                    <a:pt x="344627" y="173940"/>
                    <a:pt x="343814" y="173127"/>
                  </a:cubicBezTo>
                  <a:cubicBezTo>
                    <a:pt x="339750" y="166624"/>
                    <a:pt x="332435" y="164186"/>
                    <a:pt x="321869" y="165812"/>
                  </a:cubicBezTo>
                  <a:cubicBezTo>
                    <a:pt x="320243" y="164999"/>
                    <a:pt x="318008" y="164796"/>
                    <a:pt x="315163" y="165202"/>
                  </a:cubicBezTo>
                  <a:cubicBezTo>
                    <a:pt x="312318" y="165608"/>
                    <a:pt x="310083" y="165812"/>
                    <a:pt x="308457" y="165812"/>
                  </a:cubicBezTo>
                  <a:cubicBezTo>
                    <a:pt x="312521" y="163373"/>
                    <a:pt x="316179" y="160528"/>
                    <a:pt x="319430" y="157277"/>
                  </a:cubicBezTo>
                  <a:cubicBezTo>
                    <a:pt x="322681" y="154026"/>
                    <a:pt x="326339" y="151181"/>
                    <a:pt x="330403" y="148743"/>
                  </a:cubicBezTo>
                  <a:cubicBezTo>
                    <a:pt x="327965" y="147930"/>
                    <a:pt x="324307" y="147524"/>
                    <a:pt x="319430" y="147524"/>
                  </a:cubicBezTo>
                  <a:lnTo>
                    <a:pt x="302361" y="142647"/>
                  </a:lnTo>
                  <a:cubicBezTo>
                    <a:pt x="299923" y="141021"/>
                    <a:pt x="293827" y="139396"/>
                    <a:pt x="284073" y="137770"/>
                  </a:cubicBezTo>
                  <a:cubicBezTo>
                    <a:pt x="280822" y="136144"/>
                    <a:pt x="276149" y="134112"/>
                    <a:pt x="270053" y="131674"/>
                  </a:cubicBezTo>
                  <a:cubicBezTo>
                    <a:pt x="263957" y="129236"/>
                    <a:pt x="258470" y="128016"/>
                    <a:pt x="253593" y="128016"/>
                  </a:cubicBezTo>
                  <a:lnTo>
                    <a:pt x="248717" y="126797"/>
                  </a:lnTo>
                  <a:cubicBezTo>
                    <a:pt x="246278" y="125984"/>
                    <a:pt x="243027" y="125578"/>
                    <a:pt x="238963" y="125578"/>
                  </a:cubicBezTo>
                  <a:cubicBezTo>
                    <a:pt x="236525" y="125578"/>
                    <a:pt x="234899" y="125172"/>
                    <a:pt x="234086" y="124359"/>
                  </a:cubicBezTo>
                  <a:cubicBezTo>
                    <a:pt x="229209" y="120295"/>
                    <a:pt x="224739" y="119888"/>
                    <a:pt x="220675" y="123140"/>
                  </a:cubicBezTo>
                  <a:cubicBezTo>
                    <a:pt x="219049" y="124765"/>
                    <a:pt x="216408" y="126797"/>
                    <a:pt x="212750" y="129236"/>
                  </a:cubicBezTo>
                  <a:cubicBezTo>
                    <a:pt x="209093" y="131674"/>
                    <a:pt x="205638" y="133299"/>
                    <a:pt x="202387" y="134112"/>
                  </a:cubicBezTo>
                  <a:lnTo>
                    <a:pt x="199949" y="136551"/>
                  </a:lnTo>
                  <a:cubicBezTo>
                    <a:pt x="195072" y="141428"/>
                    <a:pt x="189382" y="145085"/>
                    <a:pt x="182880" y="147524"/>
                  </a:cubicBezTo>
                  <a:cubicBezTo>
                    <a:pt x="179629" y="147524"/>
                    <a:pt x="177597" y="147117"/>
                    <a:pt x="176784" y="146304"/>
                  </a:cubicBezTo>
                  <a:lnTo>
                    <a:pt x="176784" y="145085"/>
                  </a:lnTo>
                  <a:cubicBezTo>
                    <a:pt x="176784" y="142647"/>
                    <a:pt x="178003" y="141021"/>
                    <a:pt x="180441" y="140208"/>
                  </a:cubicBezTo>
                  <a:lnTo>
                    <a:pt x="192633" y="134112"/>
                  </a:lnTo>
                  <a:cubicBezTo>
                    <a:pt x="194259" y="133299"/>
                    <a:pt x="195681" y="132080"/>
                    <a:pt x="196901" y="130455"/>
                  </a:cubicBezTo>
                  <a:cubicBezTo>
                    <a:pt x="198120" y="128829"/>
                    <a:pt x="199949" y="127610"/>
                    <a:pt x="202387" y="126797"/>
                  </a:cubicBezTo>
                  <a:cubicBezTo>
                    <a:pt x="203200" y="125984"/>
                    <a:pt x="205638" y="123952"/>
                    <a:pt x="209702" y="120701"/>
                  </a:cubicBezTo>
                  <a:cubicBezTo>
                    <a:pt x="213766" y="117450"/>
                    <a:pt x="217017" y="112980"/>
                    <a:pt x="219456" y="107290"/>
                  </a:cubicBezTo>
                  <a:close/>
                  <a:moveTo>
                    <a:pt x="170688" y="0"/>
                  </a:moveTo>
                  <a:lnTo>
                    <a:pt x="171907" y="3658"/>
                  </a:lnTo>
                  <a:cubicBezTo>
                    <a:pt x="171907" y="6096"/>
                    <a:pt x="172313" y="7722"/>
                    <a:pt x="173126" y="8535"/>
                  </a:cubicBezTo>
                  <a:cubicBezTo>
                    <a:pt x="173939" y="9348"/>
                    <a:pt x="175565" y="9348"/>
                    <a:pt x="178003" y="8535"/>
                  </a:cubicBezTo>
                  <a:lnTo>
                    <a:pt x="182880" y="9754"/>
                  </a:lnTo>
                  <a:cubicBezTo>
                    <a:pt x="182067" y="9754"/>
                    <a:pt x="180848" y="10567"/>
                    <a:pt x="179222" y="12192"/>
                  </a:cubicBezTo>
                  <a:cubicBezTo>
                    <a:pt x="178409" y="13005"/>
                    <a:pt x="178003" y="14224"/>
                    <a:pt x="178003" y="15850"/>
                  </a:cubicBezTo>
                  <a:cubicBezTo>
                    <a:pt x="179629" y="15850"/>
                    <a:pt x="180848" y="16256"/>
                    <a:pt x="181661" y="17069"/>
                  </a:cubicBezTo>
                  <a:lnTo>
                    <a:pt x="190195" y="19508"/>
                  </a:lnTo>
                  <a:cubicBezTo>
                    <a:pt x="193446" y="20320"/>
                    <a:pt x="194259" y="22352"/>
                    <a:pt x="192633" y="25604"/>
                  </a:cubicBezTo>
                  <a:cubicBezTo>
                    <a:pt x="190195" y="28042"/>
                    <a:pt x="191008" y="30074"/>
                    <a:pt x="195072" y="31699"/>
                  </a:cubicBezTo>
                  <a:cubicBezTo>
                    <a:pt x="208077" y="39828"/>
                    <a:pt x="218643" y="43079"/>
                    <a:pt x="226771" y="41453"/>
                  </a:cubicBezTo>
                  <a:cubicBezTo>
                    <a:pt x="228397" y="41453"/>
                    <a:pt x="229209" y="42266"/>
                    <a:pt x="229209" y="43892"/>
                  </a:cubicBezTo>
                  <a:cubicBezTo>
                    <a:pt x="231648" y="46330"/>
                    <a:pt x="234086" y="47346"/>
                    <a:pt x="236525" y="46940"/>
                  </a:cubicBezTo>
                  <a:cubicBezTo>
                    <a:pt x="238963" y="46533"/>
                    <a:pt x="240995" y="46330"/>
                    <a:pt x="242621" y="46330"/>
                  </a:cubicBezTo>
                  <a:cubicBezTo>
                    <a:pt x="249936" y="43079"/>
                    <a:pt x="260909" y="39015"/>
                    <a:pt x="275539" y="34138"/>
                  </a:cubicBezTo>
                  <a:lnTo>
                    <a:pt x="319430" y="14631"/>
                  </a:lnTo>
                  <a:cubicBezTo>
                    <a:pt x="324307" y="12192"/>
                    <a:pt x="327965" y="11786"/>
                    <a:pt x="330403" y="13412"/>
                  </a:cubicBezTo>
                  <a:cubicBezTo>
                    <a:pt x="343408" y="16663"/>
                    <a:pt x="351942" y="20320"/>
                    <a:pt x="356006" y="24384"/>
                  </a:cubicBezTo>
                  <a:cubicBezTo>
                    <a:pt x="361696" y="29261"/>
                    <a:pt x="368198" y="32919"/>
                    <a:pt x="375513" y="35357"/>
                  </a:cubicBezTo>
                  <a:cubicBezTo>
                    <a:pt x="384454" y="39421"/>
                    <a:pt x="390144" y="43079"/>
                    <a:pt x="392582" y="46330"/>
                  </a:cubicBezTo>
                  <a:cubicBezTo>
                    <a:pt x="397459" y="49581"/>
                    <a:pt x="399085" y="54051"/>
                    <a:pt x="397459" y="59741"/>
                  </a:cubicBezTo>
                  <a:cubicBezTo>
                    <a:pt x="395021" y="65431"/>
                    <a:pt x="396240" y="69901"/>
                    <a:pt x="401117" y="73152"/>
                  </a:cubicBezTo>
                  <a:cubicBezTo>
                    <a:pt x="403555" y="74778"/>
                    <a:pt x="406603" y="76200"/>
                    <a:pt x="410261" y="77420"/>
                  </a:cubicBezTo>
                  <a:cubicBezTo>
                    <a:pt x="413918" y="78639"/>
                    <a:pt x="417373" y="80468"/>
                    <a:pt x="420624" y="82906"/>
                  </a:cubicBezTo>
                  <a:cubicBezTo>
                    <a:pt x="425501" y="85344"/>
                    <a:pt x="428752" y="87376"/>
                    <a:pt x="430377" y="89002"/>
                  </a:cubicBezTo>
                  <a:cubicBezTo>
                    <a:pt x="432816" y="91440"/>
                    <a:pt x="433222" y="94285"/>
                    <a:pt x="431597" y="97536"/>
                  </a:cubicBezTo>
                  <a:cubicBezTo>
                    <a:pt x="429971" y="101600"/>
                    <a:pt x="431190" y="104852"/>
                    <a:pt x="435254" y="107290"/>
                  </a:cubicBezTo>
                  <a:cubicBezTo>
                    <a:pt x="436880" y="110541"/>
                    <a:pt x="438302" y="113183"/>
                    <a:pt x="439521" y="115215"/>
                  </a:cubicBezTo>
                  <a:cubicBezTo>
                    <a:pt x="440741" y="117247"/>
                    <a:pt x="441757" y="119076"/>
                    <a:pt x="442569" y="120701"/>
                  </a:cubicBezTo>
                  <a:cubicBezTo>
                    <a:pt x="443382" y="122327"/>
                    <a:pt x="443585" y="123952"/>
                    <a:pt x="443179" y="125578"/>
                  </a:cubicBezTo>
                  <a:cubicBezTo>
                    <a:pt x="442773" y="127203"/>
                    <a:pt x="442163" y="128423"/>
                    <a:pt x="441350" y="129236"/>
                  </a:cubicBezTo>
                  <a:lnTo>
                    <a:pt x="440131" y="136551"/>
                  </a:lnTo>
                  <a:lnTo>
                    <a:pt x="440131" y="137770"/>
                  </a:lnTo>
                  <a:cubicBezTo>
                    <a:pt x="440131" y="140208"/>
                    <a:pt x="438912" y="141834"/>
                    <a:pt x="436473" y="142647"/>
                  </a:cubicBezTo>
                  <a:cubicBezTo>
                    <a:pt x="434035" y="143460"/>
                    <a:pt x="431190" y="143460"/>
                    <a:pt x="427939" y="142647"/>
                  </a:cubicBezTo>
                  <a:lnTo>
                    <a:pt x="424281" y="142647"/>
                  </a:lnTo>
                  <a:lnTo>
                    <a:pt x="425501" y="145085"/>
                  </a:lnTo>
                  <a:cubicBezTo>
                    <a:pt x="430377" y="147524"/>
                    <a:pt x="436880" y="151994"/>
                    <a:pt x="445008" y="158496"/>
                  </a:cubicBezTo>
                  <a:cubicBezTo>
                    <a:pt x="447446" y="159309"/>
                    <a:pt x="449681" y="160732"/>
                    <a:pt x="451713" y="162764"/>
                  </a:cubicBezTo>
                  <a:cubicBezTo>
                    <a:pt x="453745" y="164796"/>
                    <a:pt x="455574" y="166218"/>
                    <a:pt x="457200" y="167031"/>
                  </a:cubicBezTo>
                  <a:cubicBezTo>
                    <a:pt x="461264" y="171095"/>
                    <a:pt x="464921" y="173533"/>
                    <a:pt x="468173" y="174346"/>
                  </a:cubicBezTo>
                  <a:cubicBezTo>
                    <a:pt x="477113" y="176784"/>
                    <a:pt x="482397" y="181255"/>
                    <a:pt x="484022" y="187757"/>
                  </a:cubicBezTo>
                  <a:cubicBezTo>
                    <a:pt x="485648" y="193447"/>
                    <a:pt x="488899" y="201168"/>
                    <a:pt x="493776" y="210922"/>
                  </a:cubicBezTo>
                  <a:cubicBezTo>
                    <a:pt x="496214" y="213360"/>
                    <a:pt x="501091" y="217831"/>
                    <a:pt x="508406" y="224333"/>
                  </a:cubicBezTo>
                  <a:cubicBezTo>
                    <a:pt x="512470" y="225959"/>
                    <a:pt x="515315" y="227788"/>
                    <a:pt x="516941" y="229820"/>
                  </a:cubicBezTo>
                  <a:cubicBezTo>
                    <a:pt x="518566" y="231852"/>
                    <a:pt x="519379" y="235712"/>
                    <a:pt x="519379" y="241402"/>
                  </a:cubicBezTo>
                  <a:lnTo>
                    <a:pt x="519379" y="262128"/>
                  </a:lnTo>
                  <a:cubicBezTo>
                    <a:pt x="519379" y="263754"/>
                    <a:pt x="518973" y="264973"/>
                    <a:pt x="518160" y="265786"/>
                  </a:cubicBezTo>
                  <a:cubicBezTo>
                    <a:pt x="516534" y="265786"/>
                    <a:pt x="514908" y="267208"/>
                    <a:pt x="513283" y="270053"/>
                  </a:cubicBezTo>
                  <a:cubicBezTo>
                    <a:pt x="511657" y="272898"/>
                    <a:pt x="509625" y="273914"/>
                    <a:pt x="507187" y="273101"/>
                  </a:cubicBezTo>
                  <a:cubicBezTo>
                    <a:pt x="506374" y="272288"/>
                    <a:pt x="505561" y="272085"/>
                    <a:pt x="504749" y="272492"/>
                  </a:cubicBezTo>
                  <a:cubicBezTo>
                    <a:pt x="503936" y="272898"/>
                    <a:pt x="503529" y="273507"/>
                    <a:pt x="503529" y="274320"/>
                  </a:cubicBezTo>
                  <a:cubicBezTo>
                    <a:pt x="501091" y="275946"/>
                    <a:pt x="498449" y="276555"/>
                    <a:pt x="495605" y="276149"/>
                  </a:cubicBezTo>
                  <a:cubicBezTo>
                    <a:pt x="492760" y="275743"/>
                    <a:pt x="490931" y="273914"/>
                    <a:pt x="490118" y="270663"/>
                  </a:cubicBezTo>
                  <a:cubicBezTo>
                    <a:pt x="488493" y="267411"/>
                    <a:pt x="486461" y="265583"/>
                    <a:pt x="484022" y="265176"/>
                  </a:cubicBezTo>
                  <a:cubicBezTo>
                    <a:pt x="481584" y="264770"/>
                    <a:pt x="478739" y="266192"/>
                    <a:pt x="475488" y="269444"/>
                  </a:cubicBezTo>
                  <a:cubicBezTo>
                    <a:pt x="475488" y="269444"/>
                    <a:pt x="474878" y="269647"/>
                    <a:pt x="473659" y="270053"/>
                  </a:cubicBezTo>
                  <a:cubicBezTo>
                    <a:pt x="472440" y="270459"/>
                    <a:pt x="471424" y="270256"/>
                    <a:pt x="470611" y="269444"/>
                  </a:cubicBezTo>
                  <a:cubicBezTo>
                    <a:pt x="468173" y="271069"/>
                    <a:pt x="467360" y="273507"/>
                    <a:pt x="468173" y="276759"/>
                  </a:cubicBezTo>
                  <a:cubicBezTo>
                    <a:pt x="471424" y="275133"/>
                    <a:pt x="473862" y="274320"/>
                    <a:pt x="475488" y="274320"/>
                  </a:cubicBezTo>
                  <a:cubicBezTo>
                    <a:pt x="476301" y="275133"/>
                    <a:pt x="476707" y="276352"/>
                    <a:pt x="476707" y="277978"/>
                  </a:cubicBezTo>
                  <a:lnTo>
                    <a:pt x="475488" y="284074"/>
                  </a:lnTo>
                  <a:cubicBezTo>
                    <a:pt x="473049" y="284074"/>
                    <a:pt x="471017" y="283261"/>
                    <a:pt x="469392" y="281636"/>
                  </a:cubicBezTo>
                  <a:cubicBezTo>
                    <a:pt x="469392" y="281636"/>
                    <a:pt x="468985" y="281636"/>
                    <a:pt x="468173" y="281636"/>
                  </a:cubicBezTo>
                  <a:cubicBezTo>
                    <a:pt x="467360" y="281636"/>
                    <a:pt x="466953" y="281636"/>
                    <a:pt x="466953" y="281636"/>
                  </a:cubicBezTo>
                  <a:cubicBezTo>
                    <a:pt x="466141" y="281636"/>
                    <a:pt x="465734" y="282448"/>
                    <a:pt x="465734" y="284074"/>
                  </a:cubicBezTo>
                  <a:lnTo>
                    <a:pt x="463296" y="291389"/>
                  </a:lnTo>
                  <a:lnTo>
                    <a:pt x="457200" y="287732"/>
                  </a:lnTo>
                  <a:lnTo>
                    <a:pt x="453542" y="286512"/>
                  </a:lnTo>
                  <a:lnTo>
                    <a:pt x="452323" y="297485"/>
                  </a:lnTo>
                  <a:lnTo>
                    <a:pt x="441350" y="296266"/>
                  </a:lnTo>
                  <a:cubicBezTo>
                    <a:pt x="441350" y="297892"/>
                    <a:pt x="440334" y="299111"/>
                    <a:pt x="438302" y="299924"/>
                  </a:cubicBezTo>
                  <a:cubicBezTo>
                    <a:pt x="436270" y="300736"/>
                    <a:pt x="434035" y="299924"/>
                    <a:pt x="431597" y="297485"/>
                  </a:cubicBezTo>
                  <a:lnTo>
                    <a:pt x="429158" y="301143"/>
                  </a:lnTo>
                  <a:lnTo>
                    <a:pt x="427939" y="306020"/>
                  </a:lnTo>
                  <a:cubicBezTo>
                    <a:pt x="427126" y="305207"/>
                    <a:pt x="426110" y="304800"/>
                    <a:pt x="424891" y="304800"/>
                  </a:cubicBezTo>
                  <a:cubicBezTo>
                    <a:pt x="423672" y="304800"/>
                    <a:pt x="423062" y="304394"/>
                    <a:pt x="423062" y="303581"/>
                  </a:cubicBezTo>
                  <a:cubicBezTo>
                    <a:pt x="423062" y="302768"/>
                    <a:pt x="422859" y="301956"/>
                    <a:pt x="422453" y="301143"/>
                  </a:cubicBezTo>
                  <a:cubicBezTo>
                    <a:pt x="422046" y="300330"/>
                    <a:pt x="422249" y="299517"/>
                    <a:pt x="423062" y="298704"/>
                  </a:cubicBezTo>
                  <a:cubicBezTo>
                    <a:pt x="427939" y="292202"/>
                    <a:pt x="427126" y="288544"/>
                    <a:pt x="420624" y="287732"/>
                  </a:cubicBezTo>
                  <a:lnTo>
                    <a:pt x="418185" y="287732"/>
                  </a:lnTo>
                  <a:cubicBezTo>
                    <a:pt x="412496" y="287732"/>
                    <a:pt x="406400" y="290170"/>
                    <a:pt x="399897" y="295047"/>
                  </a:cubicBezTo>
                  <a:cubicBezTo>
                    <a:pt x="402336" y="299924"/>
                    <a:pt x="403555" y="302768"/>
                    <a:pt x="403555" y="303581"/>
                  </a:cubicBezTo>
                  <a:cubicBezTo>
                    <a:pt x="403555" y="308458"/>
                    <a:pt x="403149" y="311709"/>
                    <a:pt x="402336" y="313335"/>
                  </a:cubicBezTo>
                  <a:lnTo>
                    <a:pt x="398678" y="312116"/>
                  </a:lnTo>
                  <a:cubicBezTo>
                    <a:pt x="396240" y="310490"/>
                    <a:pt x="395021" y="308052"/>
                    <a:pt x="395021" y="304800"/>
                  </a:cubicBezTo>
                  <a:cubicBezTo>
                    <a:pt x="395021" y="299111"/>
                    <a:pt x="392176" y="296672"/>
                    <a:pt x="386486" y="297485"/>
                  </a:cubicBezTo>
                  <a:cubicBezTo>
                    <a:pt x="385673" y="298298"/>
                    <a:pt x="384251" y="298908"/>
                    <a:pt x="382219" y="299314"/>
                  </a:cubicBezTo>
                  <a:cubicBezTo>
                    <a:pt x="380187" y="299720"/>
                    <a:pt x="377952" y="300736"/>
                    <a:pt x="375513" y="302362"/>
                  </a:cubicBezTo>
                  <a:cubicBezTo>
                    <a:pt x="374701" y="303988"/>
                    <a:pt x="374294" y="306832"/>
                    <a:pt x="374294" y="310896"/>
                  </a:cubicBezTo>
                  <a:cubicBezTo>
                    <a:pt x="374294" y="312522"/>
                    <a:pt x="374701" y="313741"/>
                    <a:pt x="375513" y="314554"/>
                  </a:cubicBezTo>
                  <a:cubicBezTo>
                    <a:pt x="376326" y="315367"/>
                    <a:pt x="376733" y="316586"/>
                    <a:pt x="376733" y="318212"/>
                  </a:cubicBezTo>
                  <a:lnTo>
                    <a:pt x="374294" y="323088"/>
                  </a:lnTo>
                  <a:cubicBezTo>
                    <a:pt x="373481" y="322276"/>
                    <a:pt x="372465" y="321260"/>
                    <a:pt x="371246" y="320040"/>
                  </a:cubicBezTo>
                  <a:cubicBezTo>
                    <a:pt x="370027" y="318821"/>
                    <a:pt x="369417" y="317805"/>
                    <a:pt x="369417" y="316992"/>
                  </a:cubicBezTo>
                  <a:cubicBezTo>
                    <a:pt x="369417" y="314554"/>
                    <a:pt x="369824" y="312725"/>
                    <a:pt x="370637" y="311506"/>
                  </a:cubicBezTo>
                  <a:cubicBezTo>
                    <a:pt x="371449" y="310287"/>
                    <a:pt x="372262" y="308864"/>
                    <a:pt x="373075" y="307239"/>
                  </a:cubicBezTo>
                  <a:cubicBezTo>
                    <a:pt x="371449" y="307239"/>
                    <a:pt x="368808" y="307239"/>
                    <a:pt x="365150" y="307239"/>
                  </a:cubicBezTo>
                  <a:cubicBezTo>
                    <a:pt x="361493" y="307239"/>
                    <a:pt x="358445" y="307645"/>
                    <a:pt x="356006" y="308458"/>
                  </a:cubicBezTo>
                  <a:cubicBezTo>
                    <a:pt x="351942" y="309271"/>
                    <a:pt x="349504" y="310287"/>
                    <a:pt x="348691" y="311506"/>
                  </a:cubicBezTo>
                  <a:cubicBezTo>
                    <a:pt x="347878" y="312725"/>
                    <a:pt x="348285" y="315773"/>
                    <a:pt x="349910" y="320650"/>
                  </a:cubicBezTo>
                  <a:lnTo>
                    <a:pt x="345033" y="318212"/>
                  </a:lnTo>
                  <a:cubicBezTo>
                    <a:pt x="340157" y="315773"/>
                    <a:pt x="336093" y="316180"/>
                    <a:pt x="332841" y="319431"/>
                  </a:cubicBezTo>
                  <a:lnTo>
                    <a:pt x="319430" y="325527"/>
                  </a:lnTo>
                  <a:lnTo>
                    <a:pt x="316992" y="325527"/>
                  </a:lnTo>
                  <a:cubicBezTo>
                    <a:pt x="315366" y="324714"/>
                    <a:pt x="313741" y="324917"/>
                    <a:pt x="312115" y="326136"/>
                  </a:cubicBezTo>
                  <a:cubicBezTo>
                    <a:pt x="310489" y="327356"/>
                    <a:pt x="308864" y="328372"/>
                    <a:pt x="307238" y="329184"/>
                  </a:cubicBezTo>
                  <a:cubicBezTo>
                    <a:pt x="300736" y="332436"/>
                    <a:pt x="295046" y="334468"/>
                    <a:pt x="290169" y="335280"/>
                  </a:cubicBezTo>
                  <a:lnTo>
                    <a:pt x="287731" y="335280"/>
                  </a:lnTo>
                  <a:cubicBezTo>
                    <a:pt x="283667" y="336906"/>
                    <a:pt x="281432" y="338532"/>
                    <a:pt x="281025" y="340157"/>
                  </a:cubicBezTo>
                  <a:cubicBezTo>
                    <a:pt x="280619" y="341783"/>
                    <a:pt x="281635" y="345034"/>
                    <a:pt x="284073" y="349911"/>
                  </a:cubicBezTo>
                  <a:cubicBezTo>
                    <a:pt x="290576" y="362916"/>
                    <a:pt x="294640" y="371856"/>
                    <a:pt x="296265" y="376733"/>
                  </a:cubicBezTo>
                  <a:cubicBezTo>
                    <a:pt x="299516" y="381610"/>
                    <a:pt x="303581" y="383642"/>
                    <a:pt x="308457" y="382829"/>
                  </a:cubicBezTo>
                  <a:lnTo>
                    <a:pt x="314553" y="382829"/>
                  </a:lnTo>
                  <a:cubicBezTo>
                    <a:pt x="312115" y="386893"/>
                    <a:pt x="310489" y="388925"/>
                    <a:pt x="309677" y="388925"/>
                  </a:cubicBezTo>
                  <a:cubicBezTo>
                    <a:pt x="308864" y="390551"/>
                    <a:pt x="308457" y="391973"/>
                    <a:pt x="308457" y="393192"/>
                  </a:cubicBezTo>
                  <a:cubicBezTo>
                    <a:pt x="308457" y="394412"/>
                    <a:pt x="310083" y="395428"/>
                    <a:pt x="313334" y="396240"/>
                  </a:cubicBezTo>
                  <a:cubicBezTo>
                    <a:pt x="314960" y="397053"/>
                    <a:pt x="317398" y="397460"/>
                    <a:pt x="320649" y="397460"/>
                  </a:cubicBezTo>
                  <a:cubicBezTo>
                    <a:pt x="328777" y="399085"/>
                    <a:pt x="333248" y="402743"/>
                    <a:pt x="334061" y="408432"/>
                  </a:cubicBezTo>
                  <a:cubicBezTo>
                    <a:pt x="334873" y="413309"/>
                    <a:pt x="337312" y="416154"/>
                    <a:pt x="341376" y="416967"/>
                  </a:cubicBezTo>
                  <a:cubicBezTo>
                    <a:pt x="344627" y="417780"/>
                    <a:pt x="347065" y="415748"/>
                    <a:pt x="348691" y="410871"/>
                  </a:cubicBezTo>
                  <a:cubicBezTo>
                    <a:pt x="348691" y="410871"/>
                    <a:pt x="348894" y="410668"/>
                    <a:pt x="349301" y="410261"/>
                  </a:cubicBezTo>
                  <a:cubicBezTo>
                    <a:pt x="349707" y="409855"/>
                    <a:pt x="349910" y="409652"/>
                    <a:pt x="349910" y="409652"/>
                  </a:cubicBezTo>
                  <a:cubicBezTo>
                    <a:pt x="351536" y="409652"/>
                    <a:pt x="353771" y="409042"/>
                    <a:pt x="356616" y="407823"/>
                  </a:cubicBezTo>
                  <a:cubicBezTo>
                    <a:pt x="359461" y="406604"/>
                    <a:pt x="361696" y="405588"/>
                    <a:pt x="363321" y="404775"/>
                  </a:cubicBezTo>
                  <a:cubicBezTo>
                    <a:pt x="363321" y="404775"/>
                    <a:pt x="363931" y="404368"/>
                    <a:pt x="365150" y="403556"/>
                  </a:cubicBezTo>
                  <a:cubicBezTo>
                    <a:pt x="366369" y="402743"/>
                    <a:pt x="367385" y="401524"/>
                    <a:pt x="368198" y="399898"/>
                  </a:cubicBezTo>
                  <a:cubicBezTo>
                    <a:pt x="369011" y="399085"/>
                    <a:pt x="370230" y="398679"/>
                    <a:pt x="371856" y="398679"/>
                  </a:cubicBezTo>
                  <a:cubicBezTo>
                    <a:pt x="371856" y="398679"/>
                    <a:pt x="373481" y="397053"/>
                    <a:pt x="376733" y="393802"/>
                  </a:cubicBezTo>
                  <a:cubicBezTo>
                    <a:pt x="377545" y="392989"/>
                    <a:pt x="382016" y="389738"/>
                    <a:pt x="390144" y="384048"/>
                  </a:cubicBezTo>
                  <a:cubicBezTo>
                    <a:pt x="390144" y="384048"/>
                    <a:pt x="390347" y="383845"/>
                    <a:pt x="390753" y="383439"/>
                  </a:cubicBezTo>
                  <a:cubicBezTo>
                    <a:pt x="391160" y="383032"/>
                    <a:pt x="391363" y="382829"/>
                    <a:pt x="391363" y="382829"/>
                  </a:cubicBezTo>
                  <a:lnTo>
                    <a:pt x="402336" y="370637"/>
                  </a:lnTo>
                  <a:cubicBezTo>
                    <a:pt x="408025" y="373076"/>
                    <a:pt x="410870" y="371856"/>
                    <a:pt x="410870" y="366980"/>
                  </a:cubicBezTo>
                  <a:lnTo>
                    <a:pt x="410870" y="368199"/>
                  </a:lnTo>
                  <a:cubicBezTo>
                    <a:pt x="413309" y="367386"/>
                    <a:pt x="414934" y="365760"/>
                    <a:pt x="415747" y="363322"/>
                  </a:cubicBezTo>
                  <a:cubicBezTo>
                    <a:pt x="416560" y="362509"/>
                    <a:pt x="417373" y="361493"/>
                    <a:pt x="418185" y="360274"/>
                  </a:cubicBezTo>
                  <a:cubicBezTo>
                    <a:pt x="418998" y="359055"/>
                    <a:pt x="420217" y="358851"/>
                    <a:pt x="421843" y="359664"/>
                  </a:cubicBezTo>
                  <a:cubicBezTo>
                    <a:pt x="421843" y="359664"/>
                    <a:pt x="422046" y="359461"/>
                    <a:pt x="422453" y="359055"/>
                  </a:cubicBezTo>
                  <a:cubicBezTo>
                    <a:pt x="422859" y="358648"/>
                    <a:pt x="423062" y="358445"/>
                    <a:pt x="423062" y="358445"/>
                  </a:cubicBezTo>
                  <a:cubicBezTo>
                    <a:pt x="424688" y="356007"/>
                    <a:pt x="427126" y="354178"/>
                    <a:pt x="430377" y="352959"/>
                  </a:cubicBezTo>
                  <a:cubicBezTo>
                    <a:pt x="433629" y="351740"/>
                    <a:pt x="436067" y="350724"/>
                    <a:pt x="437693" y="349911"/>
                  </a:cubicBezTo>
                  <a:cubicBezTo>
                    <a:pt x="442569" y="346660"/>
                    <a:pt x="447446" y="341986"/>
                    <a:pt x="452323" y="335890"/>
                  </a:cubicBezTo>
                  <a:cubicBezTo>
                    <a:pt x="457200" y="329794"/>
                    <a:pt x="461670" y="325120"/>
                    <a:pt x="465734" y="321869"/>
                  </a:cubicBezTo>
                  <a:lnTo>
                    <a:pt x="504749" y="287732"/>
                  </a:lnTo>
                  <a:lnTo>
                    <a:pt x="509625" y="285293"/>
                  </a:lnTo>
                  <a:lnTo>
                    <a:pt x="488899" y="304800"/>
                  </a:lnTo>
                  <a:cubicBezTo>
                    <a:pt x="484022" y="310490"/>
                    <a:pt x="477520" y="319837"/>
                    <a:pt x="469392" y="332842"/>
                  </a:cubicBezTo>
                  <a:cubicBezTo>
                    <a:pt x="466141" y="336906"/>
                    <a:pt x="463296" y="343002"/>
                    <a:pt x="460857" y="351130"/>
                  </a:cubicBezTo>
                  <a:cubicBezTo>
                    <a:pt x="460857" y="352755"/>
                    <a:pt x="459638" y="354381"/>
                    <a:pt x="457200" y="356007"/>
                  </a:cubicBezTo>
                  <a:cubicBezTo>
                    <a:pt x="455574" y="357632"/>
                    <a:pt x="453136" y="360274"/>
                    <a:pt x="449885" y="363932"/>
                  </a:cubicBezTo>
                  <a:cubicBezTo>
                    <a:pt x="446633" y="367589"/>
                    <a:pt x="444601" y="371044"/>
                    <a:pt x="443789" y="374295"/>
                  </a:cubicBezTo>
                  <a:cubicBezTo>
                    <a:pt x="443789" y="375920"/>
                    <a:pt x="441757" y="378765"/>
                    <a:pt x="437693" y="382829"/>
                  </a:cubicBezTo>
                  <a:cubicBezTo>
                    <a:pt x="435254" y="385268"/>
                    <a:pt x="434035" y="386487"/>
                    <a:pt x="434035" y="386487"/>
                  </a:cubicBezTo>
                  <a:cubicBezTo>
                    <a:pt x="434848" y="388112"/>
                    <a:pt x="435661" y="388925"/>
                    <a:pt x="436473" y="388925"/>
                  </a:cubicBezTo>
                  <a:cubicBezTo>
                    <a:pt x="437286" y="388925"/>
                    <a:pt x="438099" y="389332"/>
                    <a:pt x="438912" y="390144"/>
                  </a:cubicBezTo>
                  <a:cubicBezTo>
                    <a:pt x="440537" y="390144"/>
                    <a:pt x="441350" y="390754"/>
                    <a:pt x="441350" y="391973"/>
                  </a:cubicBezTo>
                  <a:cubicBezTo>
                    <a:pt x="441350" y="393192"/>
                    <a:pt x="440944" y="394208"/>
                    <a:pt x="440131" y="395021"/>
                  </a:cubicBezTo>
                  <a:cubicBezTo>
                    <a:pt x="438505" y="398272"/>
                    <a:pt x="436067" y="399898"/>
                    <a:pt x="432816" y="399898"/>
                  </a:cubicBezTo>
                  <a:cubicBezTo>
                    <a:pt x="430377" y="401524"/>
                    <a:pt x="429565" y="403962"/>
                    <a:pt x="430377" y="407213"/>
                  </a:cubicBezTo>
                  <a:lnTo>
                    <a:pt x="430377" y="409652"/>
                  </a:lnTo>
                  <a:cubicBezTo>
                    <a:pt x="430377" y="412090"/>
                    <a:pt x="428752" y="416560"/>
                    <a:pt x="425501" y="423063"/>
                  </a:cubicBezTo>
                  <a:cubicBezTo>
                    <a:pt x="423875" y="424688"/>
                    <a:pt x="423062" y="426314"/>
                    <a:pt x="423062" y="427940"/>
                  </a:cubicBezTo>
                  <a:cubicBezTo>
                    <a:pt x="422249" y="429565"/>
                    <a:pt x="421437" y="430988"/>
                    <a:pt x="420624" y="432207"/>
                  </a:cubicBezTo>
                  <a:cubicBezTo>
                    <a:pt x="419811" y="433426"/>
                    <a:pt x="419405" y="434848"/>
                    <a:pt x="419405" y="436474"/>
                  </a:cubicBezTo>
                  <a:cubicBezTo>
                    <a:pt x="418592" y="438100"/>
                    <a:pt x="417779" y="439928"/>
                    <a:pt x="416966" y="441960"/>
                  </a:cubicBezTo>
                  <a:cubicBezTo>
                    <a:pt x="416153" y="443992"/>
                    <a:pt x="415341" y="446228"/>
                    <a:pt x="414528" y="448666"/>
                  </a:cubicBezTo>
                  <a:cubicBezTo>
                    <a:pt x="418592" y="449479"/>
                    <a:pt x="421030" y="448260"/>
                    <a:pt x="421843" y="445008"/>
                  </a:cubicBezTo>
                  <a:lnTo>
                    <a:pt x="437693" y="423063"/>
                  </a:lnTo>
                  <a:lnTo>
                    <a:pt x="440131" y="416967"/>
                  </a:lnTo>
                  <a:cubicBezTo>
                    <a:pt x="440131" y="414528"/>
                    <a:pt x="440537" y="412903"/>
                    <a:pt x="441350" y="412090"/>
                  </a:cubicBezTo>
                  <a:lnTo>
                    <a:pt x="449885" y="397460"/>
                  </a:lnTo>
                  <a:cubicBezTo>
                    <a:pt x="451510" y="394208"/>
                    <a:pt x="453136" y="391364"/>
                    <a:pt x="454761" y="388925"/>
                  </a:cubicBezTo>
                  <a:cubicBezTo>
                    <a:pt x="456387" y="386487"/>
                    <a:pt x="458013" y="383642"/>
                    <a:pt x="459638" y="380391"/>
                  </a:cubicBezTo>
                  <a:cubicBezTo>
                    <a:pt x="462889" y="373888"/>
                    <a:pt x="464921" y="369012"/>
                    <a:pt x="465734" y="365760"/>
                  </a:cubicBezTo>
                  <a:cubicBezTo>
                    <a:pt x="465734" y="365760"/>
                    <a:pt x="466953" y="364541"/>
                    <a:pt x="469392" y="362103"/>
                  </a:cubicBezTo>
                  <a:cubicBezTo>
                    <a:pt x="469392" y="362916"/>
                    <a:pt x="469798" y="363525"/>
                    <a:pt x="470611" y="363932"/>
                  </a:cubicBezTo>
                  <a:cubicBezTo>
                    <a:pt x="471424" y="364338"/>
                    <a:pt x="471830" y="364948"/>
                    <a:pt x="471830" y="365760"/>
                  </a:cubicBezTo>
                  <a:cubicBezTo>
                    <a:pt x="471017" y="377140"/>
                    <a:pt x="467766" y="388112"/>
                    <a:pt x="462077" y="398679"/>
                  </a:cubicBezTo>
                  <a:cubicBezTo>
                    <a:pt x="461264" y="401117"/>
                    <a:pt x="460451" y="403556"/>
                    <a:pt x="459638" y="405994"/>
                  </a:cubicBezTo>
                  <a:cubicBezTo>
                    <a:pt x="458825" y="408432"/>
                    <a:pt x="458013" y="410871"/>
                    <a:pt x="457200" y="413309"/>
                  </a:cubicBezTo>
                  <a:lnTo>
                    <a:pt x="452323" y="423063"/>
                  </a:lnTo>
                  <a:lnTo>
                    <a:pt x="438912" y="457200"/>
                  </a:lnTo>
                  <a:cubicBezTo>
                    <a:pt x="438099" y="459639"/>
                    <a:pt x="436880" y="462484"/>
                    <a:pt x="435254" y="465735"/>
                  </a:cubicBezTo>
                  <a:cubicBezTo>
                    <a:pt x="433629" y="468986"/>
                    <a:pt x="432003" y="471831"/>
                    <a:pt x="430377" y="474269"/>
                  </a:cubicBezTo>
                  <a:cubicBezTo>
                    <a:pt x="429565" y="475082"/>
                    <a:pt x="428955" y="476301"/>
                    <a:pt x="428549" y="477927"/>
                  </a:cubicBezTo>
                  <a:cubicBezTo>
                    <a:pt x="428142" y="479552"/>
                    <a:pt x="427533" y="480772"/>
                    <a:pt x="426720" y="481584"/>
                  </a:cubicBezTo>
                  <a:lnTo>
                    <a:pt x="413309" y="505968"/>
                  </a:lnTo>
                  <a:cubicBezTo>
                    <a:pt x="411683" y="509220"/>
                    <a:pt x="409245" y="513284"/>
                    <a:pt x="405993" y="518160"/>
                  </a:cubicBezTo>
                  <a:cubicBezTo>
                    <a:pt x="402742" y="523037"/>
                    <a:pt x="400710" y="526695"/>
                    <a:pt x="399897" y="529133"/>
                  </a:cubicBezTo>
                  <a:cubicBezTo>
                    <a:pt x="399085" y="532384"/>
                    <a:pt x="396849" y="536042"/>
                    <a:pt x="393192" y="540106"/>
                  </a:cubicBezTo>
                  <a:cubicBezTo>
                    <a:pt x="389534" y="544170"/>
                    <a:pt x="386893" y="547828"/>
                    <a:pt x="385267" y="551079"/>
                  </a:cubicBezTo>
                  <a:lnTo>
                    <a:pt x="384048" y="553517"/>
                  </a:lnTo>
                  <a:cubicBezTo>
                    <a:pt x="383235" y="558394"/>
                    <a:pt x="380797" y="562255"/>
                    <a:pt x="376733" y="565100"/>
                  </a:cubicBezTo>
                  <a:cubicBezTo>
                    <a:pt x="372669" y="567944"/>
                    <a:pt x="369824" y="570180"/>
                    <a:pt x="368198" y="571805"/>
                  </a:cubicBezTo>
                  <a:cubicBezTo>
                    <a:pt x="364947" y="572618"/>
                    <a:pt x="362509" y="574447"/>
                    <a:pt x="360883" y="577292"/>
                  </a:cubicBezTo>
                  <a:cubicBezTo>
                    <a:pt x="359257" y="580136"/>
                    <a:pt x="358038" y="581965"/>
                    <a:pt x="357225" y="582778"/>
                  </a:cubicBezTo>
                  <a:cubicBezTo>
                    <a:pt x="353974" y="586842"/>
                    <a:pt x="349910" y="590093"/>
                    <a:pt x="345033" y="592532"/>
                  </a:cubicBezTo>
                  <a:cubicBezTo>
                    <a:pt x="336093" y="601472"/>
                    <a:pt x="331622" y="605943"/>
                    <a:pt x="331622" y="605943"/>
                  </a:cubicBezTo>
                  <a:cubicBezTo>
                    <a:pt x="330809" y="606756"/>
                    <a:pt x="329793" y="608991"/>
                    <a:pt x="328574" y="612648"/>
                  </a:cubicBezTo>
                  <a:cubicBezTo>
                    <a:pt x="327355" y="616306"/>
                    <a:pt x="325120" y="618948"/>
                    <a:pt x="321869" y="620573"/>
                  </a:cubicBezTo>
                  <a:cubicBezTo>
                    <a:pt x="320243" y="622199"/>
                    <a:pt x="319024" y="624028"/>
                    <a:pt x="318211" y="626060"/>
                  </a:cubicBezTo>
                  <a:cubicBezTo>
                    <a:pt x="317398" y="628092"/>
                    <a:pt x="316585" y="629920"/>
                    <a:pt x="315773" y="631546"/>
                  </a:cubicBezTo>
                  <a:lnTo>
                    <a:pt x="330403" y="638861"/>
                  </a:lnTo>
                  <a:cubicBezTo>
                    <a:pt x="331216" y="637236"/>
                    <a:pt x="332435" y="636220"/>
                    <a:pt x="334061" y="635813"/>
                  </a:cubicBezTo>
                  <a:cubicBezTo>
                    <a:pt x="335686" y="635407"/>
                    <a:pt x="337312" y="636016"/>
                    <a:pt x="338937" y="637642"/>
                  </a:cubicBezTo>
                  <a:cubicBezTo>
                    <a:pt x="342189" y="640893"/>
                    <a:pt x="345846" y="642519"/>
                    <a:pt x="349910" y="642519"/>
                  </a:cubicBezTo>
                  <a:lnTo>
                    <a:pt x="360883" y="641300"/>
                  </a:lnTo>
                  <a:lnTo>
                    <a:pt x="365760" y="641300"/>
                  </a:lnTo>
                  <a:cubicBezTo>
                    <a:pt x="376326" y="639674"/>
                    <a:pt x="389331" y="635610"/>
                    <a:pt x="404774" y="629108"/>
                  </a:cubicBezTo>
                  <a:lnTo>
                    <a:pt x="432816" y="620573"/>
                  </a:lnTo>
                  <a:cubicBezTo>
                    <a:pt x="434441" y="620573"/>
                    <a:pt x="442163" y="618135"/>
                    <a:pt x="455981" y="613258"/>
                  </a:cubicBezTo>
                  <a:cubicBezTo>
                    <a:pt x="462483" y="611632"/>
                    <a:pt x="466953" y="610820"/>
                    <a:pt x="469392" y="610820"/>
                  </a:cubicBezTo>
                  <a:lnTo>
                    <a:pt x="468173" y="608381"/>
                  </a:lnTo>
                  <a:cubicBezTo>
                    <a:pt x="449478" y="609194"/>
                    <a:pt x="421437" y="609600"/>
                    <a:pt x="384048" y="609600"/>
                  </a:cubicBezTo>
                  <a:lnTo>
                    <a:pt x="384048" y="608381"/>
                  </a:lnTo>
                  <a:cubicBezTo>
                    <a:pt x="387299" y="606756"/>
                    <a:pt x="393395" y="604724"/>
                    <a:pt x="402336" y="602285"/>
                  </a:cubicBezTo>
                  <a:cubicBezTo>
                    <a:pt x="411277" y="599847"/>
                    <a:pt x="417779" y="597408"/>
                    <a:pt x="421843" y="594970"/>
                  </a:cubicBezTo>
                  <a:cubicBezTo>
                    <a:pt x="418592" y="593344"/>
                    <a:pt x="413715" y="593344"/>
                    <a:pt x="407213" y="594970"/>
                  </a:cubicBezTo>
                  <a:lnTo>
                    <a:pt x="382829" y="601066"/>
                  </a:lnTo>
                  <a:cubicBezTo>
                    <a:pt x="380390" y="601066"/>
                    <a:pt x="379171" y="600660"/>
                    <a:pt x="379171" y="599847"/>
                  </a:cubicBezTo>
                  <a:lnTo>
                    <a:pt x="377952" y="598628"/>
                  </a:lnTo>
                  <a:lnTo>
                    <a:pt x="416966" y="573024"/>
                  </a:lnTo>
                  <a:cubicBezTo>
                    <a:pt x="417779" y="569773"/>
                    <a:pt x="420014" y="566116"/>
                    <a:pt x="423672" y="562052"/>
                  </a:cubicBezTo>
                  <a:cubicBezTo>
                    <a:pt x="427329" y="557988"/>
                    <a:pt x="429971" y="555143"/>
                    <a:pt x="431597" y="553517"/>
                  </a:cubicBezTo>
                  <a:cubicBezTo>
                    <a:pt x="433222" y="552704"/>
                    <a:pt x="436880" y="549453"/>
                    <a:pt x="442569" y="543764"/>
                  </a:cubicBezTo>
                  <a:lnTo>
                    <a:pt x="454761" y="527914"/>
                  </a:lnTo>
                  <a:cubicBezTo>
                    <a:pt x="458013" y="521412"/>
                    <a:pt x="460857" y="516535"/>
                    <a:pt x="463296" y="513284"/>
                  </a:cubicBezTo>
                  <a:cubicBezTo>
                    <a:pt x="465734" y="508407"/>
                    <a:pt x="468579" y="504343"/>
                    <a:pt x="471830" y="501092"/>
                  </a:cubicBezTo>
                  <a:cubicBezTo>
                    <a:pt x="475081" y="494589"/>
                    <a:pt x="480771" y="485648"/>
                    <a:pt x="488899" y="474269"/>
                  </a:cubicBezTo>
                  <a:lnTo>
                    <a:pt x="494995" y="462077"/>
                  </a:lnTo>
                  <a:lnTo>
                    <a:pt x="505968" y="436474"/>
                  </a:lnTo>
                  <a:cubicBezTo>
                    <a:pt x="510032" y="429159"/>
                    <a:pt x="515315" y="417373"/>
                    <a:pt x="521817" y="401117"/>
                  </a:cubicBezTo>
                  <a:lnTo>
                    <a:pt x="535229" y="368199"/>
                  </a:lnTo>
                  <a:cubicBezTo>
                    <a:pt x="541731" y="355194"/>
                    <a:pt x="546201" y="344628"/>
                    <a:pt x="548640" y="336500"/>
                  </a:cubicBezTo>
                  <a:cubicBezTo>
                    <a:pt x="553517" y="325120"/>
                    <a:pt x="556361" y="316180"/>
                    <a:pt x="557174" y="309677"/>
                  </a:cubicBezTo>
                  <a:cubicBezTo>
                    <a:pt x="558800" y="305613"/>
                    <a:pt x="560629" y="300940"/>
                    <a:pt x="562661" y="295656"/>
                  </a:cubicBezTo>
                  <a:cubicBezTo>
                    <a:pt x="564693" y="290373"/>
                    <a:pt x="566521" y="284074"/>
                    <a:pt x="568147" y="276759"/>
                  </a:cubicBezTo>
                  <a:cubicBezTo>
                    <a:pt x="573024" y="260503"/>
                    <a:pt x="576275" y="248311"/>
                    <a:pt x="577901" y="240183"/>
                  </a:cubicBezTo>
                  <a:lnTo>
                    <a:pt x="585216" y="220676"/>
                  </a:lnTo>
                  <a:cubicBezTo>
                    <a:pt x="585216" y="218237"/>
                    <a:pt x="585825" y="215189"/>
                    <a:pt x="587045" y="211532"/>
                  </a:cubicBezTo>
                  <a:cubicBezTo>
                    <a:pt x="588264" y="207874"/>
                    <a:pt x="588467" y="204826"/>
                    <a:pt x="587654" y="202388"/>
                  </a:cubicBezTo>
                  <a:cubicBezTo>
                    <a:pt x="586841" y="195885"/>
                    <a:pt x="583997" y="187757"/>
                    <a:pt x="579120" y="178004"/>
                  </a:cubicBezTo>
                  <a:cubicBezTo>
                    <a:pt x="579120" y="178004"/>
                    <a:pt x="578917" y="177800"/>
                    <a:pt x="578510" y="177394"/>
                  </a:cubicBezTo>
                  <a:cubicBezTo>
                    <a:pt x="578104" y="176988"/>
                    <a:pt x="577901" y="176784"/>
                    <a:pt x="577901" y="176784"/>
                  </a:cubicBezTo>
                  <a:cubicBezTo>
                    <a:pt x="573024" y="174346"/>
                    <a:pt x="569773" y="170892"/>
                    <a:pt x="568147" y="166421"/>
                  </a:cubicBezTo>
                  <a:cubicBezTo>
                    <a:pt x="566521" y="161951"/>
                    <a:pt x="565709" y="159309"/>
                    <a:pt x="565709" y="158496"/>
                  </a:cubicBezTo>
                  <a:cubicBezTo>
                    <a:pt x="564083" y="154432"/>
                    <a:pt x="562051" y="151994"/>
                    <a:pt x="559613" y="151181"/>
                  </a:cubicBezTo>
                  <a:cubicBezTo>
                    <a:pt x="557174" y="151181"/>
                    <a:pt x="555142" y="149556"/>
                    <a:pt x="553517" y="146304"/>
                  </a:cubicBezTo>
                  <a:cubicBezTo>
                    <a:pt x="551891" y="144679"/>
                    <a:pt x="550265" y="142444"/>
                    <a:pt x="548640" y="139599"/>
                  </a:cubicBezTo>
                  <a:cubicBezTo>
                    <a:pt x="547014" y="136754"/>
                    <a:pt x="544982" y="134519"/>
                    <a:pt x="542544" y="132893"/>
                  </a:cubicBezTo>
                  <a:cubicBezTo>
                    <a:pt x="541731" y="132080"/>
                    <a:pt x="540918" y="130455"/>
                    <a:pt x="540105" y="128016"/>
                  </a:cubicBezTo>
                  <a:cubicBezTo>
                    <a:pt x="539293" y="125578"/>
                    <a:pt x="538886" y="123546"/>
                    <a:pt x="538886" y="121920"/>
                  </a:cubicBezTo>
                  <a:lnTo>
                    <a:pt x="534009" y="115824"/>
                  </a:lnTo>
                  <a:cubicBezTo>
                    <a:pt x="533197" y="115824"/>
                    <a:pt x="532587" y="115824"/>
                    <a:pt x="532181" y="115824"/>
                  </a:cubicBezTo>
                  <a:cubicBezTo>
                    <a:pt x="531774" y="115824"/>
                    <a:pt x="531571" y="115418"/>
                    <a:pt x="531571" y="114605"/>
                  </a:cubicBezTo>
                  <a:lnTo>
                    <a:pt x="531571" y="112167"/>
                  </a:lnTo>
                  <a:cubicBezTo>
                    <a:pt x="531571" y="108915"/>
                    <a:pt x="529539" y="106071"/>
                    <a:pt x="525475" y="103632"/>
                  </a:cubicBezTo>
                  <a:cubicBezTo>
                    <a:pt x="523037" y="101194"/>
                    <a:pt x="521817" y="99568"/>
                    <a:pt x="521817" y="98756"/>
                  </a:cubicBezTo>
                  <a:lnTo>
                    <a:pt x="518160" y="92660"/>
                  </a:lnTo>
                  <a:cubicBezTo>
                    <a:pt x="518160" y="92660"/>
                    <a:pt x="518363" y="92456"/>
                    <a:pt x="518769" y="92050"/>
                  </a:cubicBezTo>
                  <a:cubicBezTo>
                    <a:pt x="519176" y="91644"/>
                    <a:pt x="519379" y="91440"/>
                    <a:pt x="519379" y="91440"/>
                  </a:cubicBezTo>
                  <a:lnTo>
                    <a:pt x="521817" y="92660"/>
                  </a:lnTo>
                  <a:cubicBezTo>
                    <a:pt x="524256" y="95098"/>
                    <a:pt x="527101" y="96724"/>
                    <a:pt x="530352" y="97536"/>
                  </a:cubicBezTo>
                  <a:cubicBezTo>
                    <a:pt x="531165" y="98349"/>
                    <a:pt x="532384" y="99162"/>
                    <a:pt x="534009" y="99975"/>
                  </a:cubicBezTo>
                  <a:cubicBezTo>
                    <a:pt x="535635" y="100788"/>
                    <a:pt x="536854" y="101600"/>
                    <a:pt x="537667" y="102413"/>
                  </a:cubicBezTo>
                  <a:cubicBezTo>
                    <a:pt x="540918" y="105664"/>
                    <a:pt x="544169" y="106884"/>
                    <a:pt x="547421" y="106071"/>
                  </a:cubicBezTo>
                  <a:cubicBezTo>
                    <a:pt x="553923" y="108509"/>
                    <a:pt x="557581" y="110135"/>
                    <a:pt x="558393" y="110948"/>
                  </a:cubicBezTo>
                  <a:lnTo>
                    <a:pt x="576681" y="124359"/>
                  </a:lnTo>
                  <a:cubicBezTo>
                    <a:pt x="591312" y="134112"/>
                    <a:pt x="603097" y="141428"/>
                    <a:pt x="612038" y="146304"/>
                  </a:cubicBezTo>
                  <a:lnTo>
                    <a:pt x="632765" y="165812"/>
                  </a:lnTo>
                  <a:cubicBezTo>
                    <a:pt x="640080" y="173127"/>
                    <a:pt x="645769" y="180442"/>
                    <a:pt x="649833" y="187757"/>
                  </a:cubicBezTo>
                  <a:cubicBezTo>
                    <a:pt x="652272" y="189383"/>
                    <a:pt x="656742" y="189383"/>
                    <a:pt x="663245" y="187757"/>
                  </a:cubicBezTo>
                  <a:cubicBezTo>
                    <a:pt x="663245" y="185319"/>
                    <a:pt x="665277" y="184099"/>
                    <a:pt x="669341" y="184099"/>
                  </a:cubicBezTo>
                  <a:lnTo>
                    <a:pt x="685190" y="170688"/>
                  </a:lnTo>
                  <a:lnTo>
                    <a:pt x="690067" y="168250"/>
                  </a:lnTo>
                  <a:lnTo>
                    <a:pt x="696163" y="163373"/>
                  </a:lnTo>
                  <a:lnTo>
                    <a:pt x="698601" y="162154"/>
                  </a:lnTo>
                  <a:cubicBezTo>
                    <a:pt x="701040" y="160528"/>
                    <a:pt x="703478" y="159106"/>
                    <a:pt x="705917" y="157887"/>
                  </a:cubicBezTo>
                  <a:cubicBezTo>
                    <a:pt x="708355" y="156668"/>
                    <a:pt x="710793" y="155245"/>
                    <a:pt x="713232" y="153620"/>
                  </a:cubicBezTo>
                  <a:cubicBezTo>
                    <a:pt x="716483" y="150368"/>
                    <a:pt x="718921" y="148743"/>
                    <a:pt x="720547" y="148743"/>
                  </a:cubicBezTo>
                  <a:cubicBezTo>
                    <a:pt x="722173" y="147117"/>
                    <a:pt x="724001" y="145492"/>
                    <a:pt x="726033" y="143866"/>
                  </a:cubicBezTo>
                  <a:cubicBezTo>
                    <a:pt x="728065" y="142240"/>
                    <a:pt x="730301" y="140208"/>
                    <a:pt x="732739" y="137770"/>
                  </a:cubicBezTo>
                  <a:cubicBezTo>
                    <a:pt x="733552" y="137770"/>
                    <a:pt x="734771" y="137364"/>
                    <a:pt x="736397" y="136551"/>
                  </a:cubicBezTo>
                  <a:cubicBezTo>
                    <a:pt x="738022" y="135738"/>
                    <a:pt x="739648" y="134112"/>
                    <a:pt x="741273" y="131674"/>
                  </a:cubicBezTo>
                  <a:lnTo>
                    <a:pt x="741273" y="130455"/>
                  </a:lnTo>
                  <a:lnTo>
                    <a:pt x="742493" y="130455"/>
                  </a:lnTo>
                  <a:cubicBezTo>
                    <a:pt x="744931" y="130455"/>
                    <a:pt x="747166" y="129236"/>
                    <a:pt x="749198" y="126797"/>
                  </a:cubicBezTo>
                  <a:cubicBezTo>
                    <a:pt x="751230" y="124359"/>
                    <a:pt x="753059" y="122327"/>
                    <a:pt x="754685" y="120701"/>
                  </a:cubicBezTo>
                  <a:lnTo>
                    <a:pt x="760781" y="115824"/>
                  </a:lnTo>
                  <a:lnTo>
                    <a:pt x="760781" y="113386"/>
                  </a:lnTo>
                  <a:cubicBezTo>
                    <a:pt x="763219" y="113386"/>
                    <a:pt x="765657" y="111760"/>
                    <a:pt x="768096" y="108509"/>
                  </a:cubicBezTo>
                  <a:cubicBezTo>
                    <a:pt x="770534" y="105258"/>
                    <a:pt x="772973" y="103632"/>
                    <a:pt x="775411" y="103632"/>
                  </a:cubicBezTo>
                  <a:cubicBezTo>
                    <a:pt x="775411" y="103632"/>
                    <a:pt x="776224" y="103632"/>
                    <a:pt x="777849" y="103632"/>
                  </a:cubicBezTo>
                  <a:cubicBezTo>
                    <a:pt x="779475" y="98756"/>
                    <a:pt x="781913" y="96724"/>
                    <a:pt x="785165" y="97536"/>
                  </a:cubicBezTo>
                  <a:lnTo>
                    <a:pt x="787603" y="97536"/>
                  </a:lnTo>
                  <a:cubicBezTo>
                    <a:pt x="790854" y="91034"/>
                    <a:pt x="795731" y="86970"/>
                    <a:pt x="802233" y="85344"/>
                  </a:cubicBezTo>
                  <a:cubicBezTo>
                    <a:pt x="808736" y="83719"/>
                    <a:pt x="812800" y="82906"/>
                    <a:pt x="814425" y="82906"/>
                  </a:cubicBezTo>
                  <a:lnTo>
                    <a:pt x="816864" y="82906"/>
                  </a:lnTo>
                  <a:lnTo>
                    <a:pt x="821741" y="78029"/>
                  </a:lnTo>
                  <a:lnTo>
                    <a:pt x="815645" y="74372"/>
                  </a:lnTo>
                  <a:cubicBezTo>
                    <a:pt x="814019" y="73559"/>
                    <a:pt x="811987" y="73152"/>
                    <a:pt x="809549" y="73152"/>
                  </a:cubicBezTo>
                  <a:lnTo>
                    <a:pt x="809549" y="70714"/>
                  </a:lnTo>
                  <a:lnTo>
                    <a:pt x="820521" y="67056"/>
                  </a:lnTo>
                  <a:lnTo>
                    <a:pt x="822960" y="67056"/>
                  </a:lnTo>
                  <a:cubicBezTo>
                    <a:pt x="826211" y="64618"/>
                    <a:pt x="830681" y="64618"/>
                    <a:pt x="836371" y="67056"/>
                  </a:cubicBezTo>
                  <a:cubicBezTo>
                    <a:pt x="842061" y="69495"/>
                    <a:pt x="850595" y="73965"/>
                    <a:pt x="861974" y="80468"/>
                  </a:cubicBezTo>
                  <a:cubicBezTo>
                    <a:pt x="879856" y="91847"/>
                    <a:pt x="892454" y="101194"/>
                    <a:pt x="899769" y="108509"/>
                  </a:cubicBezTo>
                  <a:cubicBezTo>
                    <a:pt x="902208" y="111760"/>
                    <a:pt x="905053" y="114808"/>
                    <a:pt x="908304" y="117653"/>
                  </a:cubicBezTo>
                  <a:cubicBezTo>
                    <a:pt x="911555" y="120498"/>
                    <a:pt x="914400" y="123546"/>
                    <a:pt x="916838" y="126797"/>
                  </a:cubicBezTo>
                  <a:cubicBezTo>
                    <a:pt x="920089" y="130048"/>
                    <a:pt x="922934" y="134925"/>
                    <a:pt x="925373" y="141428"/>
                  </a:cubicBezTo>
                  <a:cubicBezTo>
                    <a:pt x="929437" y="147117"/>
                    <a:pt x="931875" y="150368"/>
                    <a:pt x="932688" y="151181"/>
                  </a:cubicBezTo>
                  <a:cubicBezTo>
                    <a:pt x="937565" y="155245"/>
                    <a:pt x="940816" y="160528"/>
                    <a:pt x="942441" y="167031"/>
                  </a:cubicBezTo>
                  <a:cubicBezTo>
                    <a:pt x="944067" y="172720"/>
                    <a:pt x="948131" y="178004"/>
                    <a:pt x="954633" y="182880"/>
                  </a:cubicBezTo>
                  <a:cubicBezTo>
                    <a:pt x="958697" y="186944"/>
                    <a:pt x="961136" y="189992"/>
                    <a:pt x="961949" y="192024"/>
                  </a:cubicBezTo>
                  <a:cubicBezTo>
                    <a:pt x="962761" y="194056"/>
                    <a:pt x="961949" y="197511"/>
                    <a:pt x="959510" y="202388"/>
                  </a:cubicBezTo>
                  <a:lnTo>
                    <a:pt x="959510" y="208484"/>
                  </a:lnTo>
                  <a:lnTo>
                    <a:pt x="954633" y="227991"/>
                  </a:lnTo>
                  <a:lnTo>
                    <a:pt x="953414" y="229210"/>
                  </a:lnTo>
                  <a:cubicBezTo>
                    <a:pt x="949350" y="232461"/>
                    <a:pt x="945286" y="237744"/>
                    <a:pt x="941222" y="245060"/>
                  </a:cubicBezTo>
                  <a:cubicBezTo>
                    <a:pt x="937158" y="252375"/>
                    <a:pt x="933501" y="257658"/>
                    <a:pt x="930249" y="260909"/>
                  </a:cubicBezTo>
                  <a:cubicBezTo>
                    <a:pt x="929437" y="262535"/>
                    <a:pt x="929030" y="264363"/>
                    <a:pt x="929030" y="266396"/>
                  </a:cubicBezTo>
                  <a:cubicBezTo>
                    <a:pt x="929030" y="268428"/>
                    <a:pt x="928217" y="270663"/>
                    <a:pt x="926592" y="273101"/>
                  </a:cubicBezTo>
                  <a:cubicBezTo>
                    <a:pt x="922528" y="279603"/>
                    <a:pt x="920089" y="284887"/>
                    <a:pt x="919277" y="288951"/>
                  </a:cubicBezTo>
                  <a:cubicBezTo>
                    <a:pt x="916838" y="294640"/>
                    <a:pt x="915213" y="299720"/>
                    <a:pt x="914400" y="304191"/>
                  </a:cubicBezTo>
                  <a:cubicBezTo>
                    <a:pt x="913587" y="308661"/>
                    <a:pt x="912774" y="312116"/>
                    <a:pt x="911961" y="314554"/>
                  </a:cubicBezTo>
                  <a:cubicBezTo>
                    <a:pt x="910336" y="321056"/>
                    <a:pt x="909523" y="327559"/>
                    <a:pt x="909523" y="334061"/>
                  </a:cubicBezTo>
                  <a:lnTo>
                    <a:pt x="909523" y="362103"/>
                  </a:lnTo>
                  <a:cubicBezTo>
                    <a:pt x="909523" y="362916"/>
                    <a:pt x="909726" y="363728"/>
                    <a:pt x="910133" y="364541"/>
                  </a:cubicBezTo>
                  <a:cubicBezTo>
                    <a:pt x="910539" y="365354"/>
                    <a:pt x="910742" y="366573"/>
                    <a:pt x="910742" y="368199"/>
                  </a:cubicBezTo>
                  <a:lnTo>
                    <a:pt x="910742" y="373076"/>
                  </a:lnTo>
                  <a:lnTo>
                    <a:pt x="909523" y="380391"/>
                  </a:lnTo>
                  <a:lnTo>
                    <a:pt x="909523" y="386487"/>
                  </a:lnTo>
                  <a:cubicBezTo>
                    <a:pt x="909523" y="387300"/>
                    <a:pt x="909523" y="388519"/>
                    <a:pt x="909523" y="390144"/>
                  </a:cubicBezTo>
                  <a:cubicBezTo>
                    <a:pt x="909523" y="391770"/>
                    <a:pt x="909929" y="392989"/>
                    <a:pt x="910742" y="393802"/>
                  </a:cubicBezTo>
                  <a:cubicBezTo>
                    <a:pt x="912368" y="397053"/>
                    <a:pt x="911961" y="399898"/>
                    <a:pt x="909523" y="402336"/>
                  </a:cubicBezTo>
                  <a:cubicBezTo>
                    <a:pt x="908710" y="402336"/>
                    <a:pt x="908304" y="402540"/>
                    <a:pt x="908304" y="402946"/>
                  </a:cubicBezTo>
                  <a:cubicBezTo>
                    <a:pt x="908304" y="403352"/>
                    <a:pt x="908304" y="403962"/>
                    <a:pt x="908304" y="404775"/>
                  </a:cubicBezTo>
                  <a:cubicBezTo>
                    <a:pt x="908304" y="405588"/>
                    <a:pt x="908507" y="407010"/>
                    <a:pt x="908913" y="409042"/>
                  </a:cubicBezTo>
                  <a:cubicBezTo>
                    <a:pt x="909320" y="411074"/>
                    <a:pt x="909117" y="413309"/>
                    <a:pt x="908304" y="415748"/>
                  </a:cubicBezTo>
                  <a:cubicBezTo>
                    <a:pt x="908304" y="416560"/>
                    <a:pt x="908507" y="417576"/>
                    <a:pt x="908913" y="418796"/>
                  </a:cubicBezTo>
                  <a:cubicBezTo>
                    <a:pt x="909320" y="420015"/>
                    <a:pt x="909929" y="420624"/>
                    <a:pt x="910742" y="420624"/>
                  </a:cubicBezTo>
                  <a:cubicBezTo>
                    <a:pt x="913181" y="423876"/>
                    <a:pt x="913181" y="427127"/>
                    <a:pt x="910742" y="430378"/>
                  </a:cubicBezTo>
                  <a:cubicBezTo>
                    <a:pt x="909929" y="430378"/>
                    <a:pt x="909523" y="432004"/>
                    <a:pt x="909523" y="435255"/>
                  </a:cubicBezTo>
                  <a:cubicBezTo>
                    <a:pt x="908710" y="436880"/>
                    <a:pt x="908507" y="438303"/>
                    <a:pt x="908913" y="439522"/>
                  </a:cubicBezTo>
                  <a:cubicBezTo>
                    <a:pt x="909320" y="440741"/>
                    <a:pt x="909523" y="441757"/>
                    <a:pt x="909523" y="442570"/>
                  </a:cubicBezTo>
                  <a:lnTo>
                    <a:pt x="909523" y="447447"/>
                  </a:lnTo>
                  <a:cubicBezTo>
                    <a:pt x="912774" y="452324"/>
                    <a:pt x="913181" y="455981"/>
                    <a:pt x="910742" y="458420"/>
                  </a:cubicBezTo>
                  <a:cubicBezTo>
                    <a:pt x="909929" y="459232"/>
                    <a:pt x="909726" y="459842"/>
                    <a:pt x="910133" y="460248"/>
                  </a:cubicBezTo>
                  <a:cubicBezTo>
                    <a:pt x="910539" y="460655"/>
                    <a:pt x="910742" y="461264"/>
                    <a:pt x="910742" y="462077"/>
                  </a:cubicBezTo>
                  <a:lnTo>
                    <a:pt x="911961" y="468173"/>
                  </a:lnTo>
                  <a:cubicBezTo>
                    <a:pt x="910336" y="473050"/>
                    <a:pt x="911555" y="476708"/>
                    <a:pt x="915619" y="479146"/>
                  </a:cubicBezTo>
                  <a:cubicBezTo>
                    <a:pt x="921309" y="481584"/>
                    <a:pt x="924560" y="483616"/>
                    <a:pt x="925373" y="485242"/>
                  </a:cubicBezTo>
                  <a:cubicBezTo>
                    <a:pt x="926185" y="486868"/>
                    <a:pt x="926185" y="490119"/>
                    <a:pt x="925373" y="494996"/>
                  </a:cubicBezTo>
                  <a:lnTo>
                    <a:pt x="925373" y="496215"/>
                  </a:lnTo>
                  <a:cubicBezTo>
                    <a:pt x="925373" y="500279"/>
                    <a:pt x="924357" y="503327"/>
                    <a:pt x="922325" y="505359"/>
                  </a:cubicBezTo>
                  <a:cubicBezTo>
                    <a:pt x="920293" y="507391"/>
                    <a:pt x="918261" y="508813"/>
                    <a:pt x="916229" y="509626"/>
                  </a:cubicBezTo>
                  <a:cubicBezTo>
                    <a:pt x="914197" y="510439"/>
                    <a:pt x="912774" y="510845"/>
                    <a:pt x="911961" y="510845"/>
                  </a:cubicBezTo>
                  <a:cubicBezTo>
                    <a:pt x="908710" y="514096"/>
                    <a:pt x="907491" y="516535"/>
                    <a:pt x="908304" y="518160"/>
                  </a:cubicBezTo>
                  <a:cubicBezTo>
                    <a:pt x="909117" y="520599"/>
                    <a:pt x="908710" y="522631"/>
                    <a:pt x="907085" y="524256"/>
                  </a:cubicBezTo>
                  <a:cubicBezTo>
                    <a:pt x="907085" y="527508"/>
                    <a:pt x="907491" y="529946"/>
                    <a:pt x="908304" y="531572"/>
                  </a:cubicBezTo>
                  <a:cubicBezTo>
                    <a:pt x="908304" y="532384"/>
                    <a:pt x="908913" y="533604"/>
                    <a:pt x="910133" y="535229"/>
                  </a:cubicBezTo>
                  <a:cubicBezTo>
                    <a:pt x="911352" y="536855"/>
                    <a:pt x="910742" y="538887"/>
                    <a:pt x="908304" y="541325"/>
                  </a:cubicBezTo>
                  <a:cubicBezTo>
                    <a:pt x="907491" y="541325"/>
                    <a:pt x="907288" y="541732"/>
                    <a:pt x="907694" y="542544"/>
                  </a:cubicBezTo>
                  <a:cubicBezTo>
                    <a:pt x="908101" y="543357"/>
                    <a:pt x="908304" y="544170"/>
                    <a:pt x="908304" y="544983"/>
                  </a:cubicBezTo>
                  <a:cubicBezTo>
                    <a:pt x="909117" y="547421"/>
                    <a:pt x="909523" y="550266"/>
                    <a:pt x="909523" y="553517"/>
                  </a:cubicBezTo>
                  <a:cubicBezTo>
                    <a:pt x="907897" y="557581"/>
                    <a:pt x="907085" y="564084"/>
                    <a:pt x="907085" y="573024"/>
                  </a:cubicBezTo>
                  <a:cubicBezTo>
                    <a:pt x="907897" y="574650"/>
                    <a:pt x="908101" y="576072"/>
                    <a:pt x="907694" y="577292"/>
                  </a:cubicBezTo>
                  <a:cubicBezTo>
                    <a:pt x="907288" y="578511"/>
                    <a:pt x="907085" y="579527"/>
                    <a:pt x="907085" y="580340"/>
                  </a:cubicBezTo>
                  <a:cubicBezTo>
                    <a:pt x="907085" y="580340"/>
                    <a:pt x="907085" y="580746"/>
                    <a:pt x="907085" y="581559"/>
                  </a:cubicBezTo>
                  <a:cubicBezTo>
                    <a:pt x="907085" y="582372"/>
                    <a:pt x="907085" y="582778"/>
                    <a:pt x="907085" y="582778"/>
                  </a:cubicBezTo>
                  <a:cubicBezTo>
                    <a:pt x="907897" y="585216"/>
                    <a:pt x="908101" y="587655"/>
                    <a:pt x="907694" y="590093"/>
                  </a:cubicBezTo>
                  <a:cubicBezTo>
                    <a:pt x="907288" y="592532"/>
                    <a:pt x="905865" y="594157"/>
                    <a:pt x="903427" y="594970"/>
                  </a:cubicBezTo>
                  <a:lnTo>
                    <a:pt x="903427" y="597408"/>
                  </a:lnTo>
                  <a:lnTo>
                    <a:pt x="907085" y="612039"/>
                  </a:lnTo>
                  <a:lnTo>
                    <a:pt x="909523" y="616916"/>
                  </a:lnTo>
                  <a:cubicBezTo>
                    <a:pt x="908710" y="619354"/>
                    <a:pt x="907897" y="621996"/>
                    <a:pt x="907085" y="624840"/>
                  </a:cubicBezTo>
                  <a:cubicBezTo>
                    <a:pt x="906272" y="627685"/>
                    <a:pt x="905459" y="630733"/>
                    <a:pt x="904646" y="633984"/>
                  </a:cubicBezTo>
                  <a:lnTo>
                    <a:pt x="904646" y="635204"/>
                  </a:lnTo>
                  <a:cubicBezTo>
                    <a:pt x="904646" y="640893"/>
                    <a:pt x="904240" y="644957"/>
                    <a:pt x="903427" y="647396"/>
                  </a:cubicBezTo>
                  <a:lnTo>
                    <a:pt x="903427" y="652272"/>
                  </a:lnTo>
                  <a:cubicBezTo>
                    <a:pt x="906678" y="657149"/>
                    <a:pt x="907085" y="660807"/>
                    <a:pt x="904646" y="663245"/>
                  </a:cubicBezTo>
                  <a:lnTo>
                    <a:pt x="904646" y="676656"/>
                  </a:lnTo>
                  <a:cubicBezTo>
                    <a:pt x="904646" y="678282"/>
                    <a:pt x="905053" y="679501"/>
                    <a:pt x="905865" y="680314"/>
                  </a:cubicBezTo>
                  <a:cubicBezTo>
                    <a:pt x="906678" y="681127"/>
                    <a:pt x="907085" y="682346"/>
                    <a:pt x="907085" y="683972"/>
                  </a:cubicBezTo>
                  <a:cubicBezTo>
                    <a:pt x="908710" y="688036"/>
                    <a:pt x="908304" y="690880"/>
                    <a:pt x="905865" y="692506"/>
                  </a:cubicBezTo>
                  <a:lnTo>
                    <a:pt x="909523" y="698602"/>
                  </a:lnTo>
                  <a:cubicBezTo>
                    <a:pt x="909523" y="701853"/>
                    <a:pt x="909117" y="703479"/>
                    <a:pt x="908304" y="703479"/>
                  </a:cubicBezTo>
                  <a:lnTo>
                    <a:pt x="903427" y="703479"/>
                  </a:lnTo>
                  <a:cubicBezTo>
                    <a:pt x="898550" y="701853"/>
                    <a:pt x="894486" y="702666"/>
                    <a:pt x="891235" y="705917"/>
                  </a:cubicBezTo>
                  <a:cubicBezTo>
                    <a:pt x="887984" y="709168"/>
                    <a:pt x="885342" y="710997"/>
                    <a:pt x="883310" y="711404"/>
                  </a:cubicBezTo>
                  <a:cubicBezTo>
                    <a:pt x="881278" y="711810"/>
                    <a:pt x="878637" y="710388"/>
                    <a:pt x="875385" y="707136"/>
                  </a:cubicBezTo>
                  <a:lnTo>
                    <a:pt x="826617" y="671780"/>
                  </a:lnTo>
                  <a:cubicBezTo>
                    <a:pt x="807110" y="658775"/>
                    <a:pt x="792886" y="646583"/>
                    <a:pt x="783945" y="635204"/>
                  </a:cubicBezTo>
                  <a:cubicBezTo>
                    <a:pt x="782320" y="631952"/>
                    <a:pt x="779881" y="628701"/>
                    <a:pt x="776630" y="625450"/>
                  </a:cubicBezTo>
                  <a:lnTo>
                    <a:pt x="764438" y="615696"/>
                  </a:lnTo>
                  <a:cubicBezTo>
                    <a:pt x="762813" y="614071"/>
                    <a:pt x="762000" y="613258"/>
                    <a:pt x="762000" y="613258"/>
                  </a:cubicBezTo>
                  <a:cubicBezTo>
                    <a:pt x="758749" y="610820"/>
                    <a:pt x="754481" y="606959"/>
                    <a:pt x="749198" y="601676"/>
                  </a:cubicBezTo>
                  <a:cubicBezTo>
                    <a:pt x="743915" y="596392"/>
                    <a:pt x="739241" y="592125"/>
                    <a:pt x="735177" y="588874"/>
                  </a:cubicBezTo>
                  <a:cubicBezTo>
                    <a:pt x="731926" y="586436"/>
                    <a:pt x="728472" y="582981"/>
                    <a:pt x="724814" y="578511"/>
                  </a:cubicBezTo>
                  <a:cubicBezTo>
                    <a:pt x="721157" y="574040"/>
                    <a:pt x="717702" y="570586"/>
                    <a:pt x="714451" y="568148"/>
                  </a:cubicBezTo>
                  <a:cubicBezTo>
                    <a:pt x="713638" y="566522"/>
                    <a:pt x="712216" y="564490"/>
                    <a:pt x="710184" y="562052"/>
                  </a:cubicBezTo>
                  <a:cubicBezTo>
                    <a:pt x="708152" y="559613"/>
                    <a:pt x="705917" y="557988"/>
                    <a:pt x="703478" y="557175"/>
                  </a:cubicBezTo>
                  <a:lnTo>
                    <a:pt x="701040" y="554736"/>
                  </a:lnTo>
                  <a:lnTo>
                    <a:pt x="676656" y="529133"/>
                  </a:lnTo>
                  <a:cubicBezTo>
                    <a:pt x="675843" y="528320"/>
                    <a:pt x="674217" y="527914"/>
                    <a:pt x="671779" y="527914"/>
                  </a:cubicBezTo>
                  <a:lnTo>
                    <a:pt x="644957" y="535229"/>
                  </a:lnTo>
                  <a:cubicBezTo>
                    <a:pt x="644144" y="536042"/>
                    <a:pt x="643534" y="536245"/>
                    <a:pt x="643128" y="535839"/>
                  </a:cubicBezTo>
                  <a:cubicBezTo>
                    <a:pt x="642721" y="535432"/>
                    <a:pt x="642112" y="535636"/>
                    <a:pt x="641299" y="536448"/>
                  </a:cubicBezTo>
                  <a:lnTo>
                    <a:pt x="609600" y="538887"/>
                  </a:lnTo>
                  <a:lnTo>
                    <a:pt x="607161" y="540106"/>
                  </a:lnTo>
                  <a:cubicBezTo>
                    <a:pt x="607161" y="540919"/>
                    <a:pt x="607365" y="541528"/>
                    <a:pt x="607771" y="541935"/>
                  </a:cubicBezTo>
                  <a:cubicBezTo>
                    <a:pt x="608177" y="542341"/>
                    <a:pt x="608787" y="542951"/>
                    <a:pt x="609600" y="543764"/>
                  </a:cubicBezTo>
                  <a:lnTo>
                    <a:pt x="609600" y="547421"/>
                  </a:lnTo>
                  <a:cubicBezTo>
                    <a:pt x="607974" y="549047"/>
                    <a:pt x="606755" y="549453"/>
                    <a:pt x="605942" y="548640"/>
                  </a:cubicBezTo>
                  <a:cubicBezTo>
                    <a:pt x="601065" y="543764"/>
                    <a:pt x="598627" y="541325"/>
                    <a:pt x="598627" y="541325"/>
                  </a:cubicBezTo>
                  <a:cubicBezTo>
                    <a:pt x="595376" y="542951"/>
                    <a:pt x="592531" y="545999"/>
                    <a:pt x="590093" y="550469"/>
                  </a:cubicBezTo>
                  <a:cubicBezTo>
                    <a:pt x="587654" y="554940"/>
                    <a:pt x="585622" y="558394"/>
                    <a:pt x="583997" y="560832"/>
                  </a:cubicBezTo>
                  <a:lnTo>
                    <a:pt x="576681" y="570586"/>
                  </a:lnTo>
                  <a:lnTo>
                    <a:pt x="573024" y="570586"/>
                  </a:lnTo>
                  <a:cubicBezTo>
                    <a:pt x="571398" y="570586"/>
                    <a:pt x="570179" y="570992"/>
                    <a:pt x="569366" y="571805"/>
                  </a:cubicBezTo>
                  <a:cubicBezTo>
                    <a:pt x="566928" y="572618"/>
                    <a:pt x="565709" y="574244"/>
                    <a:pt x="565709" y="576682"/>
                  </a:cubicBezTo>
                  <a:lnTo>
                    <a:pt x="566928" y="577901"/>
                  </a:lnTo>
                  <a:lnTo>
                    <a:pt x="570585" y="575463"/>
                  </a:lnTo>
                  <a:cubicBezTo>
                    <a:pt x="573024" y="575463"/>
                    <a:pt x="575869" y="574244"/>
                    <a:pt x="579120" y="571805"/>
                  </a:cubicBezTo>
                  <a:cubicBezTo>
                    <a:pt x="580745" y="570180"/>
                    <a:pt x="581558" y="569367"/>
                    <a:pt x="581558" y="569367"/>
                  </a:cubicBezTo>
                  <a:cubicBezTo>
                    <a:pt x="583184" y="567741"/>
                    <a:pt x="585622" y="564490"/>
                    <a:pt x="588873" y="559613"/>
                  </a:cubicBezTo>
                  <a:cubicBezTo>
                    <a:pt x="589686" y="556362"/>
                    <a:pt x="592937" y="555549"/>
                    <a:pt x="598627" y="557175"/>
                  </a:cubicBezTo>
                  <a:lnTo>
                    <a:pt x="630326" y="573024"/>
                  </a:lnTo>
                  <a:lnTo>
                    <a:pt x="637641" y="576682"/>
                  </a:lnTo>
                  <a:cubicBezTo>
                    <a:pt x="649021" y="579933"/>
                    <a:pt x="655523" y="588061"/>
                    <a:pt x="657149" y="601066"/>
                  </a:cubicBezTo>
                  <a:cubicBezTo>
                    <a:pt x="657149" y="608381"/>
                    <a:pt x="661619" y="613664"/>
                    <a:pt x="670560" y="616916"/>
                  </a:cubicBezTo>
                  <a:cubicBezTo>
                    <a:pt x="681939" y="623418"/>
                    <a:pt x="688441" y="630327"/>
                    <a:pt x="690067" y="637642"/>
                  </a:cubicBezTo>
                  <a:cubicBezTo>
                    <a:pt x="690067" y="637642"/>
                    <a:pt x="692505" y="641300"/>
                    <a:pt x="697382" y="648615"/>
                  </a:cubicBezTo>
                  <a:cubicBezTo>
                    <a:pt x="701446" y="654304"/>
                    <a:pt x="703072" y="659181"/>
                    <a:pt x="702259" y="663245"/>
                  </a:cubicBezTo>
                  <a:cubicBezTo>
                    <a:pt x="701446" y="664058"/>
                    <a:pt x="701243" y="665277"/>
                    <a:pt x="701649" y="666903"/>
                  </a:cubicBezTo>
                  <a:cubicBezTo>
                    <a:pt x="702056" y="668528"/>
                    <a:pt x="702259" y="669748"/>
                    <a:pt x="702259" y="670560"/>
                  </a:cubicBezTo>
                  <a:cubicBezTo>
                    <a:pt x="703072" y="672999"/>
                    <a:pt x="704291" y="674828"/>
                    <a:pt x="705917" y="676047"/>
                  </a:cubicBezTo>
                  <a:cubicBezTo>
                    <a:pt x="707542" y="677266"/>
                    <a:pt x="708761" y="678688"/>
                    <a:pt x="709574" y="680314"/>
                  </a:cubicBezTo>
                  <a:lnTo>
                    <a:pt x="710793" y="685191"/>
                  </a:lnTo>
                  <a:cubicBezTo>
                    <a:pt x="710793" y="690068"/>
                    <a:pt x="708355" y="693319"/>
                    <a:pt x="703478" y="694944"/>
                  </a:cubicBezTo>
                  <a:cubicBezTo>
                    <a:pt x="698601" y="694944"/>
                    <a:pt x="694537" y="696570"/>
                    <a:pt x="691286" y="699821"/>
                  </a:cubicBezTo>
                  <a:cubicBezTo>
                    <a:pt x="690473" y="700634"/>
                    <a:pt x="687629" y="701040"/>
                    <a:pt x="682752" y="701040"/>
                  </a:cubicBezTo>
                  <a:lnTo>
                    <a:pt x="679094" y="701040"/>
                  </a:lnTo>
                  <a:cubicBezTo>
                    <a:pt x="675030" y="701040"/>
                    <a:pt x="669747" y="701853"/>
                    <a:pt x="663245" y="703479"/>
                  </a:cubicBezTo>
                  <a:lnTo>
                    <a:pt x="651053" y="705917"/>
                  </a:lnTo>
                  <a:cubicBezTo>
                    <a:pt x="646989" y="705917"/>
                    <a:pt x="644144" y="705511"/>
                    <a:pt x="642518" y="704698"/>
                  </a:cubicBezTo>
                  <a:lnTo>
                    <a:pt x="638861" y="705917"/>
                  </a:lnTo>
                  <a:cubicBezTo>
                    <a:pt x="634797" y="706730"/>
                    <a:pt x="628701" y="707136"/>
                    <a:pt x="620573" y="707136"/>
                  </a:cubicBezTo>
                  <a:lnTo>
                    <a:pt x="615696" y="708356"/>
                  </a:lnTo>
                  <a:lnTo>
                    <a:pt x="609600" y="712013"/>
                  </a:lnTo>
                  <a:lnTo>
                    <a:pt x="585216" y="716890"/>
                  </a:lnTo>
                  <a:cubicBezTo>
                    <a:pt x="583590" y="717703"/>
                    <a:pt x="581761" y="718109"/>
                    <a:pt x="579729" y="718109"/>
                  </a:cubicBezTo>
                  <a:cubicBezTo>
                    <a:pt x="577697" y="718109"/>
                    <a:pt x="576275" y="718516"/>
                    <a:pt x="575462" y="719328"/>
                  </a:cubicBezTo>
                  <a:cubicBezTo>
                    <a:pt x="573024" y="720954"/>
                    <a:pt x="568350" y="722376"/>
                    <a:pt x="561441" y="723596"/>
                  </a:cubicBezTo>
                  <a:cubicBezTo>
                    <a:pt x="554533" y="724815"/>
                    <a:pt x="549453" y="727050"/>
                    <a:pt x="546201" y="730301"/>
                  </a:cubicBezTo>
                  <a:cubicBezTo>
                    <a:pt x="545389" y="731114"/>
                    <a:pt x="544169" y="731520"/>
                    <a:pt x="542544" y="731520"/>
                  </a:cubicBezTo>
                  <a:cubicBezTo>
                    <a:pt x="540918" y="731520"/>
                    <a:pt x="539699" y="731927"/>
                    <a:pt x="538886" y="732740"/>
                  </a:cubicBezTo>
                  <a:lnTo>
                    <a:pt x="538886" y="735178"/>
                  </a:lnTo>
                  <a:cubicBezTo>
                    <a:pt x="541325" y="736804"/>
                    <a:pt x="543966" y="738836"/>
                    <a:pt x="546811" y="741274"/>
                  </a:cubicBezTo>
                  <a:cubicBezTo>
                    <a:pt x="549656" y="743712"/>
                    <a:pt x="552704" y="745338"/>
                    <a:pt x="555955" y="746151"/>
                  </a:cubicBezTo>
                  <a:cubicBezTo>
                    <a:pt x="570585" y="752653"/>
                    <a:pt x="581964" y="756311"/>
                    <a:pt x="590093" y="757124"/>
                  </a:cubicBezTo>
                  <a:cubicBezTo>
                    <a:pt x="594969" y="758749"/>
                    <a:pt x="600659" y="759359"/>
                    <a:pt x="607161" y="758952"/>
                  </a:cubicBezTo>
                  <a:cubicBezTo>
                    <a:pt x="613664" y="758546"/>
                    <a:pt x="618134" y="758343"/>
                    <a:pt x="620573" y="758343"/>
                  </a:cubicBezTo>
                  <a:lnTo>
                    <a:pt x="624230" y="758343"/>
                  </a:lnTo>
                  <a:cubicBezTo>
                    <a:pt x="630733" y="758343"/>
                    <a:pt x="638861" y="761188"/>
                    <a:pt x="648614" y="766877"/>
                  </a:cubicBezTo>
                  <a:cubicBezTo>
                    <a:pt x="651865" y="769316"/>
                    <a:pt x="655117" y="771144"/>
                    <a:pt x="658368" y="772364"/>
                  </a:cubicBezTo>
                  <a:cubicBezTo>
                    <a:pt x="661619" y="773583"/>
                    <a:pt x="664464" y="775005"/>
                    <a:pt x="666902" y="776631"/>
                  </a:cubicBezTo>
                  <a:lnTo>
                    <a:pt x="677875" y="781508"/>
                  </a:lnTo>
                  <a:cubicBezTo>
                    <a:pt x="681126" y="784759"/>
                    <a:pt x="681939" y="790042"/>
                    <a:pt x="680313" y="797357"/>
                  </a:cubicBezTo>
                  <a:cubicBezTo>
                    <a:pt x="677062" y="800608"/>
                    <a:pt x="677875" y="803453"/>
                    <a:pt x="682752" y="805892"/>
                  </a:cubicBezTo>
                  <a:lnTo>
                    <a:pt x="693725" y="809549"/>
                  </a:lnTo>
                  <a:cubicBezTo>
                    <a:pt x="698601" y="811175"/>
                    <a:pt x="702259" y="812800"/>
                    <a:pt x="704697" y="814426"/>
                  </a:cubicBezTo>
                  <a:cubicBezTo>
                    <a:pt x="707136" y="816052"/>
                    <a:pt x="708558" y="817677"/>
                    <a:pt x="708965" y="819303"/>
                  </a:cubicBezTo>
                  <a:cubicBezTo>
                    <a:pt x="709371" y="820928"/>
                    <a:pt x="709168" y="822960"/>
                    <a:pt x="708355" y="825399"/>
                  </a:cubicBezTo>
                  <a:cubicBezTo>
                    <a:pt x="705917" y="827837"/>
                    <a:pt x="706323" y="831088"/>
                    <a:pt x="709574" y="835152"/>
                  </a:cubicBezTo>
                  <a:cubicBezTo>
                    <a:pt x="709574" y="835152"/>
                    <a:pt x="712013" y="837591"/>
                    <a:pt x="716889" y="842468"/>
                  </a:cubicBezTo>
                  <a:cubicBezTo>
                    <a:pt x="720141" y="845719"/>
                    <a:pt x="720547" y="848564"/>
                    <a:pt x="718109" y="851002"/>
                  </a:cubicBezTo>
                  <a:cubicBezTo>
                    <a:pt x="715670" y="852628"/>
                    <a:pt x="713841" y="854253"/>
                    <a:pt x="712622" y="855879"/>
                  </a:cubicBezTo>
                  <a:cubicBezTo>
                    <a:pt x="711403" y="857504"/>
                    <a:pt x="709981" y="858724"/>
                    <a:pt x="708355" y="859536"/>
                  </a:cubicBezTo>
                  <a:cubicBezTo>
                    <a:pt x="707542" y="861975"/>
                    <a:pt x="705917" y="863194"/>
                    <a:pt x="703478" y="863194"/>
                  </a:cubicBezTo>
                  <a:lnTo>
                    <a:pt x="699821" y="863194"/>
                  </a:lnTo>
                  <a:cubicBezTo>
                    <a:pt x="697382" y="863194"/>
                    <a:pt x="694131" y="863397"/>
                    <a:pt x="690067" y="863804"/>
                  </a:cubicBezTo>
                  <a:cubicBezTo>
                    <a:pt x="686003" y="864210"/>
                    <a:pt x="682345" y="863600"/>
                    <a:pt x="679094" y="861975"/>
                  </a:cubicBezTo>
                  <a:cubicBezTo>
                    <a:pt x="677469" y="861162"/>
                    <a:pt x="676249" y="860959"/>
                    <a:pt x="675437" y="861365"/>
                  </a:cubicBezTo>
                  <a:cubicBezTo>
                    <a:pt x="674624" y="861772"/>
                    <a:pt x="673811" y="861975"/>
                    <a:pt x="672998" y="861975"/>
                  </a:cubicBezTo>
                  <a:cubicBezTo>
                    <a:pt x="666496" y="861975"/>
                    <a:pt x="662025" y="861568"/>
                    <a:pt x="659587" y="860756"/>
                  </a:cubicBezTo>
                  <a:cubicBezTo>
                    <a:pt x="656336" y="860756"/>
                    <a:pt x="653491" y="861162"/>
                    <a:pt x="651053" y="861975"/>
                  </a:cubicBezTo>
                  <a:cubicBezTo>
                    <a:pt x="649427" y="862788"/>
                    <a:pt x="648208" y="862788"/>
                    <a:pt x="647395" y="861975"/>
                  </a:cubicBezTo>
                  <a:cubicBezTo>
                    <a:pt x="646582" y="861975"/>
                    <a:pt x="645363" y="860349"/>
                    <a:pt x="643737" y="857098"/>
                  </a:cubicBezTo>
                  <a:cubicBezTo>
                    <a:pt x="644550" y="854660"/>
                    <a:pt x="644550" y="853034"/>
                    <a:pt x="643737" y="852221"/>
                  </a:cubicBezTo>
                  <a:cubicBezTo>
                    <a:pt x="642925" y="851408"/>
                    <a:pt x="641299" y="851002"/>
                    <a:pt x="638861" y="851002"/>
                  </a:cubicBezTo>
                  <a:lnTo>
                    <a:pt x="636422" y="851002"/>
                  </a:lnTo>
                  <a:cubicBezTo>
                    <a:pt x="633984" y="851002"/>
                    <a:pt x="630123" y="852018"/>
                    <a:pt x="624840" y="854050"/>
                  </a:cubicBezTo>
                  <a:cubicBezTo>
                    <a:pt x="619557" y="856082"/>
                    <a:pt x="615696" y="857098"/>
                    <a:pt x="613257" y="857098"/>
                  </a:cubicBezTo>
                  <a:cubicBezTo>
                    <a:pt x="608381" y="857911"/>
                    <a:pt x="599033" y="861162"/>
                    <a:pt x="585216" y="866852"/>
                  </a:cubicBezTo>
                  <a:cubicBezTo>
                    <a:pt x="580339" y="868477"/>
                    <a:pt x="574446" y="869900"/>
                    <a:pt x="567537" y="871119"/>
                  </a:cubicBezTo>
                  <a:cubicBezTo>
                    <a:pt x="560629" y="872338"/>
                    <a:pt x="555142" y="873760"/>
                    <a:pt x="551078" y="875386"/>
                  </a:cubicBezTo>
                  <a:cubicBezTo>
                    <a:pt x="550265" y="876199"/>
                    <a:pt x="547827" y="877215"/>
                    <a:pt x="543763" y="878434"/>
                  </a:cubicBezTo>
                  <a:cubicBezTo>
                    <a:pt x="539699" y="879653"/>
                    <a:pt x="537261" y="882701"/>
                    <a:pt x="536448" y="887578"/>
                  </a:cubicBezTo>
                  <a:cubicBezTo>
                    <a:pt x="536448" y="894893"/>
                    <a:pt x="535229" y="901802"/>
                    <a:pt x="532790" y="908304"/>
                  </a:cubicBezTo>
                  <a:cubicBezTo>
                    <a:pt x="531165" y="916432"/>
                    <a:pt x="529133" y="922122"/>
                    <a:pt x="526694" y="925373"/>
                  </a:cubicBezTo>
                  <a:cubicBezTo>
                    <a:pt x="525881" y="927812"/>
                    <a:pt x="524865" y="931876"/>
                    <a:pt x="523646" y="937565"/>
                  </a:cubicBezTo>
                  <a:cubicBezTo>
                    <a:pt x="522427" y="943255"/>
                    <a:pt x="522224" y="949757"/>
                    <a:pt x="523037" y="957072"/>
                  </a:cubicBezTo>
                  <a:lnTo>
                    <a:pt x="585216" y="938784"/>
                  </a:lnTo>
                  <a:cubicBezTo>
                    <a:pt x="596595" y="939597"/>
                    <a:pt x="616102" y="938784"/>
                    <a:pt x="643737" y="936346"/>
                  </a:cubicBezTo>
                  <a:lnTo>
                    <a:pt x="676656" y="935127"/>
                  </a:lnTo>
                  <a:cubicBezTo>
                    <a:pt x="686409" y="931876"/>
                    <a:pt x="695350" y="930250"/>
                    <a:pt x="703478" y="930250"/>
                  </a:cubicBezTo>
                  <a:lnTo>
                    <a:pt x="733958" y="930250"/>
                  </a:lnTo>
                  <a:cubicBezTo>
                    <a:pt x="735584" y="930250"/>
                    <a:pt x="740664" y="927405"/>
                    <a:pt x="749198" y="921716"/>
                  </a:cubicBezTo>
                  <a:cubicBezTo>
                    <a:pt x="757733" y="916026"/>
                    <a:pt x="765454" y="909320"/>
                    <a:pt x="772363" y="901599"/>
                  </a:cubicBezTo>
                  <a:cubicBezTo>
                    <a:pt x="779272" y="893877"/>
                    <a:pt x="782726" y="886359"/>
                    <a:pt x="782726" y="879044"/>
                  </a:cubicBezTo>
                  <a:cubicBezTo>
                    <a:pt x="782726" y="874167"/>
                    <a:pt x="781507" y="870103"/>
                    <a:pt x="779069" y="866852"/>
                  </a:cubicBezTo>
                  <a:cubicBezTo>
                    <a:pt x="783133" y="866039"/>
                    <a:pt x="785977" y="868274"/>
                    <a:pt x="787603" y="873557"/>
                  </a:cubicBezTo>
                  <a:cubicBezTo>
                    <a:pt x="789229" y="878840"/>
                    <a:pt x="790854" y="886359"/>
                    <a:pt x="792480" y="896112"/>
                  </a:cubicBezTo>
                  <a:cubicBezTo>
                    <a:pt x="794105" y="906679"/>
                    <a:pt x="795731" y="914400"/>
                    <a:pt x="797357" y="919277"/>
                  </a:cubicBezTo>
                  <a:cubicBezTo>
                    <a:pt x="798982" y="924154"/>
                    <a:pt x="801827" y="926592"/>
                    <a:pt x="805891" y="926592"/>
                  </a:cubicBezTo>
                  <a:cubicBezTo>
                    <a:pt x="809955" y="926592"/>
                    <a:pt x="811987" y="923341"/>
                    <a:pt x="811987" y="916839"/>
                  </a:cubicBezTo>
                  <a:cubicBezTo>
                    <a:pt x="811987" y="907085"/>
                    <a:pt x="808533" y="895096"/>
                    <a:pt x="801624" y="880872"/>
                  </a:cubicBezTo>
                  <a:cubicBezTo>
                    <a:pt x="794715" y="866648"/>
                    <a:pt x="786790" y="855879"/>
                    <a:pt x="777849" y="848564"/>
                  </a:cubicBezTo>
                  <a:cubicBezTo>
                    <a:pt x="781913" y="848564"/>
                    <a:pt x="797357" y="859130"/>
                    <a:pt x="824179" y="880263"/>
                  </a:cubicBezTo>
                  <a:cubicBezTo>
                    <a:pt x="828243" y="883514"/>
                    <a:pt x="837387" y="890423"/>
                    <a:pt x="851611" y="900989"/>
                  </a:cubicBezTo>
                  <a:cubicBezTo>
                    <a:pt x="865835" y="911556"/>
                    <a:pt x="873760" y="916026"/>
                    <a:pt x="875385" y="914400"/>
                  </a:cubicBezTo>
                  <a:cubicBezTo>
                    <a:pt x="877011" y="913588"/>
                    <a:pt x="872947" y="909524"/>
                    <a:pt x="863193" y="902208"/>
                  </a:cubicBezTo>
                  <a:cubicBezTo>
                    <a:pt x="853440" y="894893"/>
                    <a:pt x="848157" y="890829"/>
                    <a:pt x="847344" y="890016"/>
                  </a:cubicBezTo>
                  <a:cubicBezTo>
                    <a:pt x="853033" y="890829"/>
                    <a:pt x="865225" y="896925"/>
                    <a:pt x="883920" y="908304"/>
                  </a:cubicBezTo>
                  <a:cubicBezTo>
                    <a:pt x="898550" y="917245"/>
                    <a:pt x="907085" y="921716"/>
                    <a:pt x="909523" y="921716"/>
                  </a:cubicBezTo>
                  <a:cubicBezTo>
                    <a:pt x="913587" y="924154"/>
                    <a:pt x="921918" y="929031"/>
                    <a:pt x="934517" y="936346"/>
                  </a:cubicBezTo>
                  <a:cubicBezTo>
                    <a:pt x="947115" y="943661"/>
                    <a:pt x="957072" y="950570"/>
                    <a:pt x="964387" y="957072"/>
                  </a:cubicBezTo>
                  <a:cubicBezTo>
                    <a:pt x="977392" y="963575"/>
                    <a:pt x="982675" y="974141"/>
                    <a:pt x="980237" y="988772"/>
                  </a:cubicBezTo>
                  <a:cubicBezTo>
                    <a:pt x="979424" y="991210"/>
                    <a:pt x="979424" y="993852"/>
                    <a:pt x="980237" y="996696"/>
                  </a:cubicBezTo>
                  <a:cubicBezTo>
                    <a:pt x="981049" y="999541"/>
                    <a:pt x="981862" y="1001370"/>
                    <a:pt x="982675" y="1002183"/>
                  </a:cubicBezTo>
                  <a:cubicBezTo>
                    <a:pt x="984301" y="1003808"/>
                    <a:pt x="987349" y="1005231"/>
                    <a:pt x="991819" y="1006450"/>
                  </a:cubicBezTo>
                  <a:cubicBezTo>
                    <a:pt x="996289" y="1007669"/>
                    <a:pt x="998118" y="1009092"/>
                    <a:pt x="997305" y="1010717"/>
                  </a:cubicBezTo>
                  <a:cubicBezTo>
                    <a:pt x="1008685" y="1012343"/>
                    <a:pt x="1016000" y="1015594"/>
                    <a:pt x="1019251" y="1020471"/>
                  </a:cubicBezTo>
                  <a:cubicBezTo>
                    <a:pt x="1020064" y="1021284"/>
                    <a:pt x="1020064" y="1022909"/>
                    <a:pt x="1019251" y="1025348"/>
                  </a:cubicBezTo>
                  <a:cubicBezTo>
                    <a:pt x="1018438" y="1027786"/>
                    <a:pt x="1018438" y="1030631"/>
                    <a:pt x="1019251" y="1033882"/>
                  </a:cubicBezTo>
                  <a:cubicBezTo>
                    <a:pt x="1016000" y="1036320"/>
                    <a:pt x="1014374" y="1038759"/>
                    <a:pt x="1014374" y="1041197"/>
                  </a:cubicBezTo>
                  <a:cubicBezTo>
                    <a:pt x="1014374" y="1043636"/>
                    <a:pt x="1015187" y="1046277"/>
                    <a:pt x="1016813" y="1049122"/>
                  </a:cubicBezTo>
                  <a:cubicBezTo>
                    <a:pt x="1018438" y="1051967"/>
                    <a:pt x="1019657" y="1054202"/>
                    <a:pt x="1020470" y="1055828"/>
                  </a:cubicBezTo>
                  <a:cubicBezTo>
                    <a:pt x="1021283" y="1058266"/>
                    <a:pt x="1022502" y="1061111"/>
                    <a:pt x="1024128" y="1064362"/>
                  </a:cubicBezTo>
                  <a:cubicBezTo>
                    <a:pt x="1025753" y="1067613"/>
                    <a:pt x="1026566" y="1070052"/>
                    <a:pt x="1026566" y="1071677"/>
                  </a:cubicBezTo>
                  <a:lnTo>
                    <a:pt x="1026566" y="1077773"/>
                  </a:lnTo>
                  <a:cubicBezTo>
                    <a:pt x="1026566" y="1081024"/>
                    <a:pt x="1025550" y="1083463"/>
                    <a:pt x="1023518" y="1085088"/>
                  </a:cubicBezTo>
                  <a:cubicBezTo>
                    <a:pt x="1021486" y="1086714"/>
                    <a:pt x="1018845" y="1088136"/>
                    <a:pt x="1015593" y="1089356"/>
                  </a:cubicBezTo>
                  <a:cubicBezTo>
                    <a:pt x="1012342" y="1090575"/>
                    <a:pt x="1009091" y="1091997"/>
                    <a:pt x="1005840" y="1093623"/>
                  </a:cubicBezTo>
                  <a:cubicBezTo>
                    <a:pt x="1003401" y="1096061"/>
                    <a:pt x="997305" y="1098500"/>
                    <a:pt x="987552" y="1100938"/>
                  </a:cubicBezTo>
                  <a:lnTo>
                    <a:pt x="981456" y="1100938"/>
                  </a:lnTo>
                  <a:cubicBezTo>
                    <a:pt x="974141" y="1100938"/>
                    <a:pt x="968451" y="1099719"/>
                    <a:pt x="964387" y="1097280"/>
                  </a:cubicBezTo>
                  <a:cubicBezTo>
                    <a:pt x="963574" y="1097280"/>
                    <a:pt x="962558" y="1097687"/>
                    <a:pt x="961339" y="1098500"/>
                  </a:cubicBezTo>
                  <a:cubicBezTo>
                    <a:pt x="960120" y="1099312"/>
                    <a:pt x="959104" y="1098906"/>
                    <a:pt x="958291" y="1097280"/>
                  </a:cubicBezTo>
                  <a:cubicBezTo>
                    <a:pt x="956665" y="1092404"/>
                    <a:pt x="949757" y="1089965"/>
                    <a:pt x="937565" y="1089965"/>
                  </a:cubicBezTo>
                  <a:cubicBezTo>
                    <a:pt x="931875" y="1089965"/>
                    <a:pt x="923747" y="1090778"/>
                    <a:pt x="913181" y="1092404"/>
                  </a:cubicBezTo>
                  <a:cubicBezTo>
                    <a:pt x="902614" y="1094029"/>
                    <a:pt x="896925" y="1094436"/>
                    <a:pt x="896112" y="1093623"/>
                  </a:cubicBezTo>
                  <a:lnTo>
                    <a:pt x="888797" y="1092404"/>
                  </a:lnTo>
                  <a:cubicBezTo>
                    <a:pt x="885545" y="1092404"/>
                    <a:pt x="882091" y="1092810"/>
                    <a:pt x="878433" y="1093623"/>
                  </a:cubicBezTo>
                  <a:cubicBezTo>
                    <a:pt x="874776" y="1094436"/>
                    <a:pt x="871321" y="1094842"/>
                    <a:pt x="868070" y="1094842"/>
                  </a:cubicBezTo>
                  <a:cubicBezTo>
                    <a:pt x="851814" y="1094842"/>
                    <a:pt x="840029" y="1095655"/>
                    <a:pt x="832713" y="1097280"/>
                  </a:cubicBezTo>
                  <a:cubicBezTo>
                    <a:pt x="820521" y="1094029"/>
                    <a:pt x="804672" y="1093216"/>
                    <a:pt x="785165" y="1094842"/>
                  </a:cubicBezTo>
                  <a:cubicBezTo>
                    <a:pt x="761593" y="1094842"/>
                    <a:pt x="744525" y="1094029"/>
                    <a:pt x="733958" y="1092404"/>
                  </a:cubicBezTo>
                  <a:lnTo>
                    <a:pt x="698601" y="1091184"/>
                  </a:lnTo>
                  <a:cubicBezTo>
                    <a:pt x="691286" y="1091184"/>
                    <a:pt x="685597" y="1091591"/>
                    <a:pt x="681533" y="1092404"/>
                  </a:cubicBezTo>
                  <a:lnTo>
                    <a:pt x="671779" y="1092404"/>
                  </a:lnTo>
                  <a:lnTo>
                    <a:pt x="636422" y="1091184"/>
                  </a:lnTo>
                  <a:lnTo>
                    <a:pt x="586435" y="1097280"/>
                  </a:lnTo>
                  <a:lnTo>
                    <a:pt x="569366" y="1096061"/>
                  </a:lnTo>
                  <a:cubicBezTo>
                    <a:pt x="565302" y="1096061"/>
                    <a:pt x="557581" y="1096874"/>
                    <a:pt x="546201" y="1098500"/>
                  </a:cubicBezTo>
                  <a:cubicBezTo>
                    <a:pt x="535635" y="1097687"/>
                    <a:pt x="520192" y="1097280"/>
                    <a:pt x="499872" y="1097280"/>
                  </a:cubicBezTo>
                  <a:cubicBezTo>
                    <a:pt x="465734" y="1098906"/>
                    <a:pt x="442163" y="1100532"/>
                    <a:pt x="429158" y="1102157"/>
                  </a:cubicBezTo>
                  <a:cubicBezTo>
                    <a:pt x="423469" y="1102157"/>
                    <a:pt x="414121" y="1103783"/>
                    <a:pt x="401117" y="1107034"/>
                  </a:cubicBezTo>
                  <a:lnTo>
                    <a:pt x="376733" y="1110692"/>
                  </a:lnTo>
                  <a:cubicBezTo>
                    <a:pt x="358038" y="1113130"/>
                    <a:pt x="343408" y="1113943"/>
                    <a:pt x="332841" y="1113130"/>
                  </a:cubicBezTo>
                  <a:lnTo>
                    <a:pt x="326745" y="1115568"/>
                  </a:lnTo>
                  <a:cubicBezTo>
                    <a:pt x="325933" y="1117194"/>
                    <a:pt x="323901" y="1118210"/>
                    <a:pt x="320649" y="1118616"/>
                  </a:cubicBezTo>
                  <a:cubicBezTo>
                    <a:pt x="317398" y="1119023"/>
                    <a:pt x="315366" y="1118413"/>
                    <a:pt x="314553" y="1116788"/>
                  </a:cubicBezTo>
                  <a:cubicBezTo>
                    <a:pt x="313741" y="1115162"/>
                    <a:pt x="313537" y="1113536"/>
                    <a:pt x="313944" y="1111911"/>
                  </a:cubicBezTo>
                  <a:cubicBezTo>
                    <a:pt x="314350" y="1110285"/>
                    <a:pt x="314147" y="1109066"/>
                    <a:pt x="313334" y="1108253"/>
                  </a:cubicBezTo>
                  <a:cubicBezTo>
                    <a:pt x="301955" y="1108253"/>
                    <a:pt x="296469" y="1108660"/>
                    <a:pt x="296875" y="1109472"/>
                  </a:cubicBezTo>
                  <a:cubicBezTo>
                    <a:pt x="297281" y="1110285"/>
                    <a:pt x="297485" y="1111098"/>
                    <a:pt x="297485" y="1111911"/>
                  </a:cubicBezTo>
                  <a:cubicBezTo>
                    <a:pt x="299110" y="1113536"/>
                    <a:pt x="300329" y="1114349"/>
                    <a:pt x="301142" y="1114349"/>
                  </a:cubicBezTo>
                  <a:cubicBezTo>
                    <a:pt x="288137" y="1124103"/>
                    <a:pt x="276352" y="1128167"/>
                    <a:pt x="265785" y="1126541"/>
                  </a:cubicBezTo>
                  <a:cubicBezTo>
                    <a:pt x="264973" y="1127354"/>
                    <a:pt x="262534" y="1127760"/>
                    <a:pt x="258470" y="1127760"/>
                  </a:cubicBezTo>
                  <a:cubicBezTo>
                    <a:pt x="256032" y="1126135"/>
                    <a:pt x="253797" y="1125525"/>
                    <a:pt x="251765" y="1125932"/>
                  </a:cubicBezTo>
                  <a:cubicBezTo>
                    <a:pt x="249733" y="1126338"/>
                    <a:pt x="248310" y="1126541"/>
                    <a:pt x="247497" y="1126541"/>
                  </a:cubicBezTo>
                  <a:lnTo>
                    <a:pt x="242621" y="1126541"/>
                  </a:lnTo>
                  <a:cubicBezTo>
                    <a:pt x="236931" y="1126541"/>
                    <a:pt x="232867" y="1124916"/>
                    <a:pt x="230429" y="1121664"/>
                  </a:cubicBezTo>
                  <a:cubicBezTo>
                    <a:pt x="220675" y="1118413"/>
                    <a:pt x="213360" y="1115975"/>
                    <a:pt x="208483" y="1114349"/>
                  </a:cubicBezTo>
                  <a:lnTo>
                    <a:pt x="196291" y="1113130"/>
                  </a:lnTo>
                  <a:cubicBezTo>
                    <a:pt x="194665" y="1111504"/>
                    <a:pt x="192633" y="1110285"/>
                    <a:pt x="190195" y="1109472"/>
                  </a:cubicBezTo>
                  <a:cubicBezTo>
                    <a:pt x="187757" y="1108660"/>
                    <a:pt x="185318" y="1107440"/>
                    <a:pt x="182880" y="1105815"/>
                  </a:cubicBezTo>
                  <a:cubicBezTo>
                    <a:pt x="179629" y="1105002"/>
                    <a:pt x="177190" y="1103986"/>
                    <a:pt x="175565" y="1102767"/>
                  </a:cubicBezTo>
                  <a:cubicBezTo>
                    <a:pt x="173939" y="1101548"/>
                    <a:pt x="172720" y="1100532"/>
                    <a:pt x="171907" y="1099719"/>
                  </a:cubicBezTo>
                  <a:cubicBezTo>
                    <a:pt x="169469" y="1097280"/>
                    <a:pt x="166624" y="1095452"/>
                    <a:pt x="163373" y="1094232"/>
                  </a:cubicBezTo>
                  <a:cubicBezTo>
                    <a:pt x="160121" y="1093013"/>
                    <a:pt x="158089" y="1091591"/>
                    <a:pt x="157277" y="1089965"/>
                  </a:cubicBezTo>
                  <a:cubicBezTo>
                    <a:pt x="155651" y="1087527"/>
                    <a:pt x="153416" y="1085495"/>
                    <a:pt x="150571" y="1083869"/>
                  </a:cubicBezTo>
                  <a:cubicBezTo>
                    <a:pt x="147726" y="1082244"/>
                    <a:pt x="145897" y="1081024"/>
                    <a:pt x="145085" y="1080212"/>
                  </a:cubicBezTo>
                  <a:cubicBezTo>
                    <a:pt x="143459" y="1079399"/>
                    <a:pt x="141427" y="1077773"/>
                    <a:pt x="138989" y="1075335"/>
                  </a:cubicBezTo>
                  <a:cubicBezTo>
                    <a:pt x="136550" y="1072896"/>
                    <a:pt x="134518" y="1071271"/>
                    <a:pt x="132893" y="1070458"/>
                  </a:cubicBezTo>
                  <a:cubicBezTo>
                    <a:pt x="132893" y="1068020"/>
                    <a:pt x="131673" y="1066800"/>
                    <a:pt x="129235" y="1066800"/>
                  </a:cubicBezTo>
                  <a:cubicBezTo>
                    <a:pt x="124358" y="1061924"/>
                    <a:pt x="116637" y="1050951"/>
                    <a:pt x="106070" y="1033882"/>
                  </a:cubicBezTo>
                  <a:cubicBezTo>
                    <a:pt x="105257" y="1031444"/>
                    <a:pt x="104851" y="1026364"/>
                    <a:pt x="104851" y="1018642"/>
                  </a:cubicBezTo>
                  <a:cubicBezTo>
                    <a:pt x="104851" y="1010920"/>
                    <a:pt x="102006" y="1004621"/>
                    <a:pt x="96317" y="999744"/>
                  </a:cubicBezTo>
                  <a:lnTo>
                    <a:pt x="97536" y="999744"/>
                  </a:lnTo>
                  <a:cubicBezTo>
                    <a:pt x="101600" y="997306"/>
                    <a:pt x="104851" y="996900"/>
                    <a:pt x="107289" y="998525"/>
                  </a:cubicBezTo>
                  <a:cubicBezTo>
                    <a:pt x="117043" y="997712"/>
                    <a:pt x="125577" y="998525"/>
                    <a:pt x="132893" y="1000964"/>
                  </a:cubicBezTo>
                  <a:cubicBezTo>
                    <a:pt x="140208" y="1003402"/>
                    <a:pt x="146913" y="1006247"/>
                    <a:pt x="153009" y="1009498"/>
                  </a:cubicBezTo>
                  <a:cubicBezTo>
                    <a:pt x="159105" y="1012749"/>
                    <a:pt x="163373" y="1015188"/>
                    <a:pt x="165811" y="1016813"/>
                  </a:cubicBezTo>
                  <a:cubicBezTo>
                    <a:pt x="167437" y="1019252"/>
                    <a:pt x="174345" y="1020471"/>
                    <a:pt x="186537" y="1020471"/>
                  </a:cubicBezTo>
                  <a:cubicBezTo>
                    <a:pt x="195478" y="1018845"/>
                    <a:pt x="205232" y="1015594"/>
                    <a:pt x="215798" y="1010717"/>
                  </a:cubicBezTo>
                  <a:cubicBezTo>
                    <a:pt x="220675" y="1010717"/>
                    <a:pt x="230429" y="1009092"/>
                    <a:pt x="245059" y="1005840"/>
                  </a:cubicBezTo>
                  <a:cubicBezTo>
                    <a:pt x="247497" y="1004215"/>
                    <a:pt x="251765" y="1003402"/>
                    <a:pt x="257861" y="1003402"/>
                  </a:cubicBezTo>
                  <a:cubicBezTo>
                    <a:pt x="263957" y="1003402"/>
                    <a:pt x="269037" y="1002996"/>
                    <a:pt x="273101" y="1002183"/>
                  </a:cubicBezTo>
                  <a:cubicBezTo>
                    <a:pt x="285293" y="998932"/>
                    <a:pt x="293014" y="996087"/>
                    <a:pt x="296265" y="993648"/>
                  </a:cubicBezTo>
                  <a:cubicBezTo>
                    <a:pt x="300329" y="993648"/>
                    <a:pt x="306222" y="992632"/>
                    <a:pt x="313944" y="990600"/>
                  </a:cubicBezTo>
                  <a:cubicBezTo>
                    <a:pt x="321665" y="988568"/>
                    <a:pt x="327558" y="987959"/>
                    <a:pt x="331622" y="988772"/>
                  </a:cubicBezTo>
                  <a:cubicBezTo>
                    <a:pt x="337312" y="987959"/>
                    <a:pt x="344424" y="987146"/>
                    <a:pt x="352958" y="986333"/>
                  </a:cubicBezTo>
                  <a:cubicBezTo>
                    <a:pt x="361493" y="985520"/>
                    <a:pt x="369011" y="984301"/>
                    <a:pt x="375513" y="982676"/>
                  </a:cubicBezTo>
                  <a:cubicBezTo>
                    <a:pt x="379577" y="982676"/>
                    <a:pt x="384861" y="981660"/>
                    <a:pt x="391363" y="979628"/>
                  </a:cubicBezTo>
                  <a:cubicBezTo>
                    <a:pt x="397865" y="977596"/>
                    <a:pt x="402742" y="976173"/>
                    <a:pt x="405993" y="975360"/>
                  </a:cubicBezTo>
                  <a:cubicBezTo>
                    <a:pt x="410870" y="975360"/>
                    <a:pt x="419201" y="975157"/>
                    <a:pt x="430987" y="974751"/>
                  </a:cubicBezTo>
                  <a:cubicBezTo>
                    <a:pt x="442773" y="974344"/>
                    <a:pt x="458419" y="972516"/>
                    <a:pt x="477926" y="969264"/>
                  </a:cubicBezTo>
                  <a:lnTo>
                    <a:pt x="403555" y="971703"/>
                  </a:lnTo>
                  <a:lnTo>
                    <a:pt x="412089" y="964388"/>
                  </a:lnTo>
                  <a:lnTo>
                    <a:pt x="413309" y="963168"/>
                  </a:lnTo>
                  <a:lnTo>
                    <a:pt x="396240" y="944880"/>
                  </a:lnTo>
                  <a:lnTo>
                    <a:pt x="391363" y="938784"/>
                  </a:lnTo>
                  <a:cubicBezTo>
                    <a:pt x="391363" y="937159"/>
                    <a:pt x="390550" y="936346"/>
                    <a:pt x="388925" y="936346"/>
                  </a:cubicBezTo>
                  <a:lnTo>
                    <a:pt x="380390" y="937565"/>
                  </a:lnTo>
                  <a:cubicBezTo>
                    <a:pt x="376326" y="937565"/>
                    <a:pt x="371449" y="938988"/>
                    <a:pt x="365760" y="941832"/>
                  </a:cubicBezTo>
                  <a:cubicBezTo>
                    <a:pt x="360070" y="944677"/>
                    <a:pt x="355600" y="946100"/>
                    <a:pt x="352349" y="946100"/>
                  </a:cubicBezTo>
                  <a:cubicBezTo>
                    <a:pt x="347472" y="947725"/>
                    <a:pt x="344221" y="948132"/>
                    <a:pt x="342595" y="947319"/>
                  </a:cubicBezTo>
                  <a:cubicBezTo>
                    <a:pt x="338531" y="947319"/>
                    <a:pt x="336499" y="948538"/>
                    <a:pt x="336499" y="950976"/>
                  </a:cubicBezTo>
                  <a:cubicBezTo>
                    <a:pt x="336499" y="952602"/>
                    <a:pt x="338125" y="954228"/>
                    <a:pt x="341376" y="955853"/>
                  </a:cubicBezTo>
                  <a:cubicBezTo>
                    <a:pt x="342189" y="956666"/>
                    <a:pt x="345846" y="958292"/>
                    <a:pt x="352349" y="960730"/>
                  </a:cubicBezTo>
                  <a:cubicBezTo>
                    <a:pt x="350723" y="961543"/>
                    <a:pt x="349504" y="962356"/>
                    <a:pt x="348691" y="963168"/>
                  </a:cubicBezTo>
                  <a:cubicBezTo>
                    <a:pt x="347878" y="963981"/>
                    <a:pt x="347065" y="964388"/>
                    <a:pt x="346253" y="964388"/>
                  </a:cubicBezTo>
                  <a:cubicBezTo>
                    <a:pt x="343814" y="965200"/>
                    <a:pt x="339750" y="964794"/>
                    <a:pt x="334061" y="963168"/>
                  </a:cubicBezTo>
                  <a:lnTo>
                    <a:pt x="330403" y="963168"/>
                  </a:lnTo>
                  <a:lnTo>
                    <a:pt x="316992" y="961949"/>
                  </a:lnTo>
                  <a:cubicBezTo>
                    <a:pt x="311302" y="961136"/>
                    <a:pt x="305816" y="958901"/>
                    <a:pt x="300533" y="955244"/>
                  </a:cubicBezTo>
                  <a:cubicBezTo>
                    <a:pt x="295249" y="951586"/>
                    <a:pt x="291389" y="949351"/>
                    <a:pt x="288950" y="948538"/>
                  </a:cubicBezTo>
                  <a:cubicBezTo>
                    <a:pt x="288137" y="947725"/>
                    <a:pt x="284073" y="945287"/>
                    <a:pt x="276758" y="941223"/>
                  </a:cubicBezTo>
                  <a:cubicBezTo>
                    <a:pt x="269443" y="937159"/>
                    <a:pt x="264160" y="930656"/>
                    <a:pt x="260909" y="921716"/>
                  </a:cubicBezTo>
                  <a:cubicBezTo>
                    <a:pt x="260909" y="919277"/>
                    <a:pt x="259283" y="917652"/>
                    <a:pt x="256032" y="916839"/>
                  </a:cubicBezTo>
                  <a:cubicBezTo>
                    <a:pt x="249529" y="911962"/>
                    <a:pt x="246685" y="906679"/>
                    <a:pt x="247497" y="900989"/>
                  </a:cubicBezTo>
                  <a:cubicBezTo>
                    <a:pt x="247497" y="899364"/>
                    <a:pt x="247091" y="898144"/>
                    <a:pt x="246278" y="897332"/>
                  </a:cubicBezTo>
                  <a:cubicBezTo>
                    <a:pt x="245465" y="896519"/>
                    <a:pt x="244653" y="895706"/>
                    <a:pt x="243840" y="894893"/>
                  </a:cubicBezTo>
                  <a:lnTo>
                    <a:pt x="240182" y="891236"/>
                  </a:lnTo>
                  <a:cubicBezTo>
                    <a:pt x="236931" y="887984"/>
                    <a:pt x="235305" y="885546"/>
                    <a:pt x="235305" y="883920"/>
                  </a:cubicBezTo>
                  <a:cubicBezTo>
                    <a:pt x="235305" y="882295"/>
                    <a:pt x="236931" y="879856"/>
                    <a:pt x="240182" y="876605"/>
                  </a:cubicBezTo>
                  <a:cubicBezTo>
                    <a:pt x="240995" y="876605"/>
                    <a:pt x="241605" y="876402"/>
                    <a:pt x="242011" y="875996"/>
                  </a:cubicBezTo>
                  <a:cubicBezTo>
                    <a:pt x="242417" y="875589"/>
                    <a:pt x="242621" y="874980"/>
                    <a:pt x="242621" y="874167"/>
                  </a:cubicBezTo>
                  <a:cubicBezTo>
                    <a:pt x="244246" y="871728"/>
                    <a:pt x="244246" y="869696"/>
                    <a:pt x="242621" y="868071"/>
                  </a:cubicBezTo>
                  <a:cubicBezTo>
                    <a:pt x="240182" y="865632"/>
                    <a:pt x="240182" y="864007"/>
                    <a:pt x="242621" y="863194"/>
                  </a:cubicBezTo>
                  <a:cubicBezTo>
                    <a:pt x="248310" y="859130"/>
                    <a:pt x="252374" y="853847"/>
                    <a:pt x="254813" y="847344"/>
                  </a:cubicBezTo>
                  <a:cubicBezTo>
                    <a:pt x="255625" y="847344"/>
                    <a:pt x="256438" y="847141"/>
                    <a:pt x="257251" y="846735"/>
                  </a:cubicBezTo>
                  <a:cubicBezTo>
                    <a:pt x="258064" y="846328"/>
                    <a:pt x="258470" y="846532"/>
                    <a:pt x="258470" y="847344"/>
                  </a:cubicBezTo>
                  <a:cubicBezTo>
                    <a:pt x="260096" y="848970"/>
                    <a:pt x="261721" y="848564"/>
                    <a:pt x="263347" y="846125"/>
                  </a:cubicBezTo>
                  <a:cubicBezTo>
                    <a:pt x="267411" y="839623"/>
                    <a:pt x="270865" y="833933"/>
                    <a:pt x="273710" y="829056"/>
                  </a:cubicBezTo>
                  <a:cubicBezTo>
                    <a:pt x="276555" y="824180"/>
                    <a:pt x="279197" y="819709"/>
                    <a:pt x="281635" y="815645"/>
                  </a:cubicBezTo>
                  <a:cubicBezTo>
                    <a:pt x="284886" y="810768"/>
                    <a:pt x="288341" y="806501"/>
                    <a:pt x="291998" y="802844"/>
                  </a:cubicBezTo>
                  <a:cubicBezTo>
                    <a:pt x="295656" y="799186"/>
                    <a:pt x="299110" y="795325"/>
                    <a:pt x="302361" y="791261"/>
                  </a:cubicBezTo>
                  <a:cubicBezTo>
                    <a:pt x="307238" y="784759"/>
                    <a:pt x="312115" y="780695"/>
                    <a:pt x="316992" y="779069"/>
                  </a:cubicBezTo>
                  <a:cubicBezTo>
                    <a:pt x="321869" y="772567"/>
                    <a:pt x="328371" y="766877"/>
                    <a:pt x="336499" y="762000"/>
                  </a:cubicBezTo>
                  <a:cubicBezTo>
                    <a:pt x="338125" y="760375"/>
                    <a:pt x="339750" y="758952"/>
                    <a:pt x="341376" y="757733"/>
                  </a:cubicBezTo>
                  <a:cubicBezTo>
                    <a:pt x="343001" y="756514"/>
                    <a:pt x="344627" y="755092"/>
                    <a:pt x="346253" y="753466"/>
                  </a:cubicBezTo>
                  <a:lnTo>
                    <a:pt x="349910" y="749808"/>
                  </a:lnTo>
                  <a:cubicBezTo>
                    <a:pt x="353161" y="748996"/>
                    <a:pt x="355600" y="745948"/>
                    <a:pt x="357225" y="740664"/>
                  </a:cubicBezTo>
                  <a:cubicBezTo>
                    <a:pt x="358851" y="735381"/>
                    <a:pt x="358851" y="731114"/>
                    <a:pt x="357225" y="727863"/>
                  </a:cubicBezTo>
                  <a:lnTo>
                    <a:pt x="353568" y="715671"/>
                  </a:lnTo>
                  <a:lnTo>
                    <a:pt x="349910" y="715671"/>
                  </a:lnTo>
                  <a:cubicBezTo>
                    <a:pt x="344221" y="717296"/>
                    <a:pt x="341376" y="715671"/>
                    <a:pt x="341376" y="710794"/>
                  </a:cubicBezTo>
                  <a:cubicBezTo>
                    <a:pt x="341376" y="710794"/>
                    <a:pt x="341376" y="710591"/>
                    <a:pt x="341376" y="710184"/>
                  </a:cubicBezTo>
                  <a:cubicBezTo>
                    <a:pt x="341376" y="709778"/>
                    <a:pt x="341376" y="709575"/>
                    <a:pt x="341376" y="709575"/>
                  </a:cubicBezTo>
                  <a:lnTo>
                    <a:pt x="325526" y="697383"/>
                  </a:lnTo>
                  <a:cubicBezTo>
                    <a:pt x="315773" y="693319"/>
                    <a:pt x="309677" y="688036"/>
                    <a:pt x="307238" y="681533"/>
                  </a:cubicBezTo>
                  <a:cubicBezTo>
                    <a:pt x="307238" y="679095"/>
                    <a:pt x="304800" y="676656"/>
                    <a:pt x="299923" y="674218"/>
                  </a:cubicBezTo>
                  <a:cubicBezTo>
                    <a:pt x="294233" y="672592"/>
                    <a:pt x="290982" y="669748"/>
                    <a:pt x="290169" y="665684"/>
                  </a:cubicBezTo>
                  <a:cubicBezTo>
                    <a:pt x="288544" y="662432"/>
                    <a:pt x="285699" y="659994"/>
                    <a:pt x="281635" y="658368"/>
                  </a:cubicBezTo>
                  <a:cubicBezTo>
                    <a:pt x="276758" y="655930"/>
                    <a:pt x="274320" y="653085"/>
                    <a:pt x="274320" y="649834"/>
                  </a:cubicBezTo>
                  <a:lnTo>
                    <a:pt x="267005" y="649834"/>
                  </a:lnTo>
                  <a:cubicBezTo>
                    <a:pt x="267005" y="646583"/>
                    <a:pt x="266395" y="643941"/>
                    <a:pt x="265176" y="641909"/>
                  </a:cubicBezTo>
                  <a:cubicBezTo>
                    <a:pt x="263957" y="639877"/>
                    <a:pt x="261721" y="638861"/>
                    <a:pt x="258470" y="638861"/>
                  </a:cubicBezTo>
                  <a:cubicBezTo>
                    <a:pt x="248717" y="637236"/>
                    <a:pt x="239369" y="630327"/>
                    <a:pt x="230429" y="618135"/>
                  </a:cubicBezTo>
                  <a:cubicBezTo>
                    <a:pt x="229616" y="616509"/>
                    <a:pt x="227584" y="614071"/>
                    <a:pt x="224333" y="610820"/>
                  </a:cubicBezTo>
                  <a:cubicBezTo>
                    <a:pt x="212141" y="605943"/>
                    <a:pt x="200355" y="597002"/>
                    <a:pt x="188976" y="583997"/>
                  </a:cubicBezTo>
                  <a:cubicBezTo>
                    <a:pt x="187350" y="580746"/>
                    <a:pt x="184709" y="576479"/>
                    <a:pt x="181051" y="571196"/>
                  </a:cubicBezTo>
                  <a:cubicBezTo>
                    <a:pt x="177393" y="565912"/>
                    <a:pt x="173939" y="561645"/>
                    <a:pt x="170688" y="558394"/>
                  </a:cubicBezTo>
                  <a:lnTo>
                    <a:pt x="169469" y="555956"/>
                  </a:lnTo>
                  <a:cubicBezTo>
                    <a:pt x="169469" y="551079"/>
                    <a:pt x="167843" y="546405"/>
                    <a:pt x="164592" y="541935"/>
                  </a:cubicBezTo>
                  <a:cubicBezTo>
                    <a:pt x="161341" y="537464"/>
                    <a:pt x="158902" y="534010"/>
                    <a:pt x="157277" y="531572"/>
                  </a:cubicBezTo>
                  <a:cubicBezTo>
                    <a:pt x="155651" y="528320"/>
                    <a:pt x="155041" y="526085"/>
                    <a:pt x="155448" y="524866"/>
                  </a:cubicBezTo>
                  <a:cubicBezTo>
                    <a:pt x="155854" y="523647"/>
                    <a:pt x="157277" y="522224"/>
                    <a:pt x="159715" y="520599"/>
                  </a:cubicBezTo>
                  <a:cubicBezTo>
                    <a:pt x="164592" y="514096"/>
                    <a:pt x="167843" y="508813"/>
                    <a:pt x="169469" y="504749"/>
                  </a:cubicBezTo>
                  <a:cubicBezTo>
                    <a:pt x="173533" y="499872"/>
                    <a:pt x="176784" y="493370"/>
                    <a:pt x="179222" y="485242"/>
                  </a:cubicBezTo>
                  <a:cubicBezTo>
                    <a:pt x="180035" y="484429"/>
                    <a:pt x="180238" y="483413"/>
                    <a:pt x="179832" y="482194"/>
                  </a:cubicBezTo>
                  <a:cubicBezTo>
                    <a:pt x="179425" y="480975"/>
                    <a:pt x="179222" y="479959"/>
                    <a:pt x="179222" y="479146"/>
                  </a:cubicBezTo>
                  <a:lnTo>
                    <a:pt x="178003" y="476708"/>
                  </a:lnTo>
                  <a:lnTo>
                    <a:pt x="179222" y="474269"/>
                  </a:lnTo>
                  <a:cubicBezTo>
                    <a:pt x="187350" y="464516"/>
                    <a:pt x="194259" y="452324"/>
                    <a:pt x="199949" y="437693"/>
                  </a:cubicBezTo>
                  <a:lnTo>
                    <a:pt x="220675" y="386487"/>
                  </a:lnTo>
                  <a:cubicBezTo>
                    <a:pt x="221488" y="384048"/>
                    <a:pt x="223926" y="375108"/>
                    <a:pt x="227990" y="359664"/>
                  </a:cubicBezTo>
                  <a:cubicBezTo>
                    <a:pt x="208483" y="366167"/>
                    <a:pt x="191211" y="371044"/>
                    <a:pt x="176174" y="374295"/>
                  </a:cubicBezTo>
                  <a:cubicBezTo>
                    <a:pt x="161137" y="377546"/>
                    <a:pt x="146304" y="378765"/>
                    <a:pt x="131673" y="377952"/>
                  </a:cubicBezTo>
                  <a:lnTo>
                    <a:pt x="135331" y="387706"/>
                  </a:lnTo>
                  <a:lnTo>
                    <a:pt x="138989" y="386487"/>
                  </a:lnTo>
                  <a:cubicBezTo>
                    <a:pt x="142240" y="386487"/>
                    <a:pt x="144272" y="386893"/>
                    <a:pt x="145085" y="387706"/>
                  </a:cubicBezTo>
                  <a:cubicBezTo>
                    <a:pt x="149961" y="390144"/>
                    <a:pt x="154432" y="390957"/>
                    <a:pt x="158496" y="390144"/>
                  </a:cubicBezTo>
                  <a:cubicBezTo>
                    <a:pt x="163373" y="387706"/>
                    <a:pt x="168249" y="387706"/>
                    <a:pt x="173126" y="390144"/>
                  </a:cubicBezTo>
                  <a:cubicBezTo>
                    <a:pt x="174752" y="390957"/>
                    <a:pt x="177597" y="391364"/>
                    <a:pt x="181661" y="391364"/>
                  </a:cubicBezTo>
                  <a:lnTo>
                    <a:pt x="171907" y="396240"/>
                  </a:lnTo>
                  <a:cubicBezTo>
                    <a:pt x="171907" y="397053"/>
                    <a:pt x="170688" y="397460"/>
                    <a:pt x="168249" y="397460"/>
                  </a:cubicBezTo>
                  <a:cubicBezTo>
                    <a:pt x="164185" y="397460"/>
                    <a:pt x="160528" y="397053"/>
                    <a:pt x="157277" y="396240"/>
                  </a:cubicBezTo>
                  <a:cubicBezTo>
                    <a:pt x="154025" y="395428"/>
                    <a:pt x="150774" y="395021"/>
                    <a:pt x="147523" y="395021"/>
                  </a:cubicBezTo>
                  <a:lnTo>
                    <a:pt x="143865" y="393802"/>
                  </a:lnTo>
                  <a:lnTo>
                    <a:pt x="135331" y="392583"/>
                  </a:lnTo>
                  <a:cubicBezTo>
                    <a:pt x="131267" y="395021"/>
                    <a:pt x="127609" y="394615"/>
                    <a:pt x="124358" y="391364"/>
                  </a:cubicBezTo>
                  <a:cubicBezTo>
                    <a:pt x="120294" y="389738"/>
                    <a:pt x="116637" y="389332"/>
                    <a:pt x="113385" y="390144"/>
                  </a:cubicBezTo>
                  <a:cubicBezTo>
                    <a:pt x="106883" y="390144"/>
                    <a:pt x="100787" y="386893"/>
                    <a:pt x="95097" y="380391"/>
                  </a:cubicBezTo>
                  <a:lnTo>
                    <a:pt x="86563" y="382829"/>
                  </a:lnTo>
                  <a:cubicBezTo>
                    <a:pt x="84937" y="382016"/>
                    <a:pt x="83312" y="381204"/>
                    <a:pt x="81686" y="380391"/>
                  </a:cubicBezTo>
                  <a:cubicBezTo>
                    <a:pt x="80061" y="379578"/>
                    <a:pt x="78435" y="378359"/>
                    <a:pt x="76809" y="376733"/>
                  </a:cubicBezTo>
                  <a:cubicBezTo>
                    <a:pt x="74371" y="371856"/>
                    <a:pt x="70307" y="369418"/>
                    <a:pt x="64617" y="369418"/>
                  </a:cubicBezTo>
                  <a:cubicBezTo>
                    <a:pt x="61366" y="369418"/>
                    <a:pt x="58928" y="368605"/>
                    <a:pt x="57302" y="366980"/>
                  </a:cubicBezTo>
                  <a:cubicBezTo>
                    <a:pt x="53238" y="362916"/>
                    <a:pt x="49581" y="360477"/>
                    <a:pt x="46329" y="359664"/>
                  </a:cubicBezTo>
                  <a:cubicBezTo>
                    <a:pt x="42265" y="357226"/>
                    <a:pt x="38608" y="353162"/>
                    <a:pt x="35357" y="347472"/>
                  </a:cubicBezTo>
                  <a:lnTo>
                    <a:pt x="20726" y="334061"/>
                  </a:lnTo>
                  <a:cubicBezTo>
                    <a:pt x="15037" y="328372"/>
                    <a:pt x="11379" y="321869"/>
                    <a:pt x="9753" y="314554"/>
                  </a:cubicBezTo>
                  <a:cubicBezTo>
                    <a:pt x="8941" y="312116"/>
                    <a:pt x="6909" y="309271"/>
                    <a:pt x="3657" y="306020"/>
                  </a:cubicBezTo>
                  <a:cubicBezTo>
                    <a:pt x="1219" y="302768"/>
                    <a:pt x="0" y="300533"/>
                    <a:pt x="0" y="299314"/>
                  </a:cubicBezTo>
                  <a:cubicBezTo>
                    <a:pt x="0" y="298095"/>
                    <a:pt x="1219" y="296266"/>
                    <a:pt x="3657" y="293828"/>
                  </a:cubicBezTo>
                  <a:cubicBezTo>
                    <a:pt x="5283" y="290576"/>
                    <a:pt x="5689" y="288544"/>
                    <a:pt x="4877" y="287732"/>
                  </a:cubicBezTo>
                  <a:cubicBezTo>
                    <a:pt x="4877" y="284480"/>
                    <a:pt x="5283" y="282448"/>
                    <a:pt x="6096" y="281636"/>
                  </a:cubicBezTo>
                  <a:cubicBezTo>
                    <a:pt x="7721" y="280823"/>
                    <a:pt x="9550" y="279603"/>
                    <a:pt x="11582" y="277978"/>
                  </a:cubicBezTo>
                  <a:cubicBezTo>
                    <a:pt x="13614" y="276352"/>
                    <a:pt x="15849" y="275946"/>
                    <a:pt x="18288" y="276759"/>
                  </a:cubicBezTo>
                  <a:cubicBezTo>
                    <a:pt x="20726" y="276759"/>
                    <a:pt x="21945" y="275946"/>
                    <a:pt x="21945" y="274320"/>
                  </a:cubicBezTo>
                  <a:cubicBezTo>
                    <a:pt x="25197" y="269444"/>
                    <a:pt x="28448" y="264567"/>
                    <a:pt x="31699" y="259690"/>
                  </a:cubicBezTo>
                  <a:cubicBezTo>
                    <a:pt x="34950" y="254813"/>
                    <a:pt x="38201" y="249936"/>
                    <a:pt x="41453" y="245060"/>
                  </a:cubicBezTo>
                  <a:cubicBezTo>
                    <a:pt x="46329" y="237744"/>
                    <a:pt x="51613" y="231242"/>
                    <a:pt x="57302" y="225552"/>
                  </a:cubicBezTo>
                  <a:cubicBezTo>
                    <a:pt x="60553" y="222301"/>
                    <a:pt x="64008" y="218440"/>
                    <a:pt x="67665" y="213970"/>
                  </a:cubicBezTo>
                  <a:cubicBezTo>
                    <a:pt x="71323" y="209499"/>
                    <a:pt x="75184" y="205232"/>
                    <a:pt x="79248" y="201168"/>
                  </a:cubicBezTo>
                  <a:cubicBezTo>
                    <a:pt x="80873" y="199543"/>
                    <a:pt x="87376" y="193853"/>
                    <a:pt x="98755" y="184099"/>
                  </a:cubicBezTo>
                  <a:lnTo>
                    <a:pt x="110947" y="170688"/>
                  </a:lnTo>
                  <a:lnTo>
                    <a:pt x="125577" y="157277"/>
                  </a:lnTo>
                  <a:cubicBezTo>
                    <a:pt x="128016" y="154026"/>
                    <a:pt x="131267" y="150775"/>
                    <a:pt x="135331" y="147524"/>
                  </a:cubicBezTo>
                  <a:lnTo>
                    <a:pt x="141427" y="143866"/>
                  </a:lnTo>
                  <a:cubicBezTo>
                    <a:pt x="149555" y="135738"/>
                    <a:pt x="155651" y="130455"/>
                    <a:pt x="159715" y="128016"/>
                  </a:cubicBezTo>
                  <a:lnTo>
                    <a:pt x="174345" y="117044"/>
                  </a:lnTo>
                  <a:lnTo>
                    <a:pt x="198729" y="95098"/>
                  </a:lnTo>
                  <a:cubicBezTo>
                    <a:pt x="202793" y="92660"/>
                    <a:pt x="202793" y="89408"/>
                    <a:pt x="198729" y="85344"/>
                  </a:cubicBezTo>
                  <a:cubicBezTo>
                    <a:pt x="197917" y="83719"/>
                    <a:pt x="197510" y="82296"/>
                    <a:pt x="197510" y="81077"/>
                  </a:cubicBezTo>
                  <a:cubicBezTo>
                    <a:pt x="197510" y="79858"/>
                    <a:pt x="197510" y="78842"/>
                    <a:pt x="197510" y="78029"/>
                  </a:cubicBezTo>
                  <a:cubicBezTo>
                    <a:pt x="197510" y="78029"/>
                    <a:pt x="195885" y="76404"/>
                    <a:pt x="192633" y="73152"/>
                  </a:cubicBezTo>
                  <a:cubicBezTo>
                    <a:pt x="188569" y="65024"/>
                    <a:pt x="184912" y="58928"/>
                    <a:pt x="181661" y="54864"/>
                  </a:cubicBezTo>
                  <a:cubicBezTo>
                    <a:pt x="180848" y="54051"/>
                    <a:pt x="180035" y="53036"/>
                    <a:pt x="179222" y="51816"/>
                  </a:cubicBezTo>
                  <a:cubicBezTo>
                    <a:pt x="178409" y="50597"/>
                    <a:pt x="177597" y="48768"/>
                    <a:pt x="176784" y="46330"/>
                  </a:cubicBezTo>
                  <a:cubicBezTo>
                    <a:pt x="171907" y="43079"/>
                    <a:pt x="169469" y="40234"/>
                    <a:pt x="169469" y="37796"/>
                  </a:cubicBezTo>
                  <a:cubicBezTo>
                    <a:pt x="169469" y="35357"/>
                    <a:pt x="168656" y="33732"/>
                    <a:pt x="167030" y="32919"/>
                  </a:cubicBezTo>
                  <a:cubicBezTo>
                    <a:pt x="163779" y="29668"/>
                    <a:pt x="162560" y="27229"/>
                    <a:pt x="163373" y="25604"/>
                  </a:cubicBezTo>
                  <a:cubicBezTo>
                    <a:pt x="163373" y="23165"/>
                    <a:pt x="162560" y="21133"/>
                    <a:pt x="160934" y="19508"/>
                  </a:cubicBezTo>
                  <a:cubicBezTo>
                    <a:pt x="159309" y="16256"/>
                    <a:pt x="159309" y="14224"/>
                    <a:pt x="160934" y="13412"/>
                  </a:cubicBezTo>
                  <a:cubicBezTo>
                    <a:pt x="163373" y="12599"/>
                    <a:pt x="164998" y="11583"/>
                    <a:pt x="165811" y="10364"/>
                  </a:cubicBezTo>
                  <a:cubicBezTo>
                    <a:pt x="166624" y="9144"/>
                    <a:pt x="166217" y="7316"/>
                    <a:pt x="164592" y="4877"/>
                  </a:cubicBezTo>
                  <a:cubicBezTo>
                    <a:pt x="164592" y="3252"/>
                    <a:pt x="164998" y="2032"/>
                    <a:pt x="165811" y="1220"/>
                  </a:cubicBezTo>
                  <a:cubicBezTo>
                    <a:pt x="166624" y="407"/>
                    <a:pt x="168249" y="0"/>
                    <a:pt x="170688" y="0"/>
                  </a:cubicBezTo>
                  <a:close/>
                </a:path>
              </a:pathLst>
            </a:custGeom>
            <a:gradFill>
              <a:gsLst>
                <a:gs pos="0">
                  <a:srgbClr val="A87039"/>
                </a:gs>
                <a:gs pos="100000">
                  <a:srgbClr val="CFA960"/>
                </a:gs>
              </a:gsLst>
              <a:lin ang="81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just">
                <a:defRPr sz="9600">
                  <a:gradFill>
                    <a:gsLst>
                      <a:gs pos="0">
                        <a:srgbClr val="A87039"/>
                      </a:gs>
                      <a:gs pos="100000">
                        <a:srgbClr val="CFA960"/>
                      </a:gs>
                    </a:gsLst>
                    <a:lin ang="8100000" scaled="1"/>
                  </a:gradFill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演示流云楷" panose="02000600000000000000" pitchFamily="2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1F7C756-E48F-CD69-785F-8E4A7AD501DA}"/>
                </a:ext>
              </a:extLst>
            </p:cNvPr>
            <p:cNvSpPr txBox="1"/>
            <p:nvPr/>
          </p:nvSpPr>
          <p:spPr>
            <a:xfrm>
              <a:off x="4138297" y="1908915"/>
              <a:ext cx="945312" cy="1040522"/>
            </a:xfrm>
            <a:custGeom>
              <a:avLst/>
              <a:gdLst/>
              <a:ahLst/>
              <a:cxnLst/>
              <a:rect l="l" t="t" r="r" b="b"/>
              <a:pathLst>
                <a:path w="1016813" h="1119226">
                  <a:moveTo>
                    <a:pt x="405994" y="699821"/>
                  </a:moveTo>
                  <a:cubicBezTo>
                    <a:pt x="402742" y="702260"/>
                    <a:pt x="399491" y="705511"/>
                    <a:pt x="396240" y="709575"/>
                  </a:cubicBezTo>
                  <a:cubicBezTo>
                    <a:pt x="392989" y="713639"/>
                    <a:pt x="390550" y="716890"/>
                    <a:pt x="388925" y="719329"/>
                  </a:cubicBezTo>
                  <a:lnTo>
                    <a:pt x="343814" y="762001"/>
                  </a:lnTo>
                  <a:cubicBezTo>
                    <a:pt x="338938" y="765252"/>
                    <a:pt x="337718" y="769316"/>
                    <a:pt x="340157" y="774193"/>
                  </a:cubicBezTo>
                  <a:cubicBezTo>
                    <a:pt x="345034" y="779882"/>
                    <a:pt x="349910" y="787197"/>
                    <a:pt x="354787" y="796138"/>
                  </a:cubicBezTo>
                  <a:cubicBezTo>
                    <a:pt x="355600" y="796951"/>
                    <a:pt x="356616" y="798577"/>
                    <a:pt x="357835" y="801015"/>
                  </a:cubicBezTo>
                  <a:cubicBezTo>
                    <a:pt x="359054" y="803453"/>
                    <a:pt x="360070" y="805485"/>
                    <a:pt x="360883" y="807111"/>
                  </a:cubicBezTo>
                  <a:cubicBezTo>
                    <a:pt x="364947" y="809549"/>
                    <a:pt x="367792" y="814833"/>
                    <a:pt x="369418" y="822961"/>
                  </a:cubicBezTo>
                  <a:cubicBezTo>
                    <a:pt x="371043" y="827837"/>
                    <a:pt x="373482" y="831495"/>
                    <a:pt x="376733" y="833933"/>
                  </a:cubicBezTo>
                  <a:cubicBezTo>
                    <a:pt x="377546" y="830682"/>
                    <a:pt x="378968" y="829057"/>
                    <a:pt x="381000" y="829057"/>
                  </a:cubicBezTo>
                  <a:cubicBezTo>
                    <a:pt x="383032" y="829057"/>
                    <a:pt x="384861" y="829869"/>
                    <a:pt x="386486" y="831495"/>
                  </a:cubicBezTo>
                  <a:cubicBezTo>
                    <a:pt x="392989" y="837997"/>
                    <a:pt x="396240" y="841249"/>
                    <a:pt x="396240" y="841249"/>
                  </a:cubicBezTo>
                  <a:cubicBezTo>
                    <a:pt x="401930" y="814426"/>
                    <a:pt x="404774" y="781101"/>
                    <a:pt x="404774" y="741274"/>
                  </a:cubicBezTo>
                  <a:cubicBezTo>
                    <a:pt x="404774" y="722580"/>
                    <a:pt x="405181" y="708762"/>
                    <a:pt x="405994" y="699821"/>
                  </a:cubicBezTo>
                  <a:close/>
                  <a:moveTo>
                    <a:pt x="157277" y="496215"/>
                  </a:moveTo>
                  <a:cubicBezTo>
                    <a:pt x="151587" y="496215"/>
                    <a:pt x="147523" y="497434"/>
                    <a:pt x="145085" y="499873"/>
                  </a:cubicBezTo>
                  <a:cubicBezTo>
                    <a:pt x="142646" y="502311"/>
                    <a:pt x="142646" y="505562"/>
                    <a:pt x="145085" y="509626"/>
                  </a:cubicBezTo>
                  <a:cubicBezTo>
                    <a:pt x="153213" y="503124"/>
                    <a:pt x="158496" y="498653"/>
                    <a:pt x="160934" y="496215"/>
                  </a:cubicBezTo>
                  <a:close/>
                  <a:moveTo>
                    <a:pt x="566928" y="494996"/>
                  </a:moveTo>
                  <a:cubicBezTo>
                    <a:pt x="567741" y="495809"/>
                    <a:pt x="568960" y="497028"/>
                    <a:pt x="570586" y="498653"/>
                  </a:cubicBezTo>
                  <a:cubicBezTo>
                    <a:pt x="572211" y="500279"/>
                    <a:pt x="573430" y="501905"/>
                    <a:pt x="574243" y="503530"/>
                  </a:cubicBezTo>
                  <a:cubicBezTo>
                    <a:pt x="574243" y="505156"/>
                    <a:pt x="573837" y="506375"/>
                    <a:pt x="573024" y="507188"/>
                  </a:cubicBezTo>
                  <a:cubicBezTo>
                    <a:pt x="569773" y="505562"/>
                    <a:pt x="566522" y="504749"/>
                    <a:pt x="563270" y="504749"/>
                  </a:cubicBezTo>
                  <a:lnTo>
                    <a:pt x="562051" y="512065"/>
                  </a:lnTo>
                  <a:cubicBezTo>
                    <a:pt x="561238" y="511252"/>
                    <a:pt x="560019" y="510439"/>
                    <a:pt x="558394" y="509626"/>
                  </a:cubicBezTo>
                  <a:cubicBezTo>
                    <a:pt x="556768" y="508813"/>
                    <a:pt x="555142" y="508001"/>
                    <a:pt x="553517" y="507188"/>
                  </a:cubicBezTo>
                  <a:cubicBezTo>
                    <a:pt x="556768" y="504749"/>
                    <a:pt x="559410" y="502514"/>
                    <a:pt x="561442" y="500482"/>
                  </a:cubicBezTo>
                  <a:cubicBezTo>
                    <a:pt x="563474" y="498450"/>
                    <a:pt x="565302" y="496621"/>
                    <a:pt x="566928" y="494996"/>
                  </a:cubicBezTo>
                  <a:close/>
                  <a:moveTo>
                    <a:pt x="635051" y="479756"/>
                  </a:moveTo>
                  <a:cubicBezTo>
                    <a:pt x="638404" y="479756"/>
                    <a:pt x="641299" y="480365"/>
                    <a:pt x="643738" y="481585"/>
                  </a:cubicBezTo>
                  <a:lnTo>
                    <a:pt x="643738" y="484023"/>
                  </a:lnTo>
                  <a:lnTo>
                    <a:pt x="640080" y="490119"/>
                  </a:lnTo>
                  <a:lnTo>
                    <a:pt x="619354" y="490119"/>
                  </a:lnTo>
                  <a:lnTo>
                    <a:pt x="604723" y="492557"/>
                  </a:lnTo>
                  <a:cubicBezTo>
                    <a:pt x="608787" y="487681"/>
                    <a:pt x="615086" y="484023"/>
                    <a:pt x="623621" y="481585"/>
                  </a:cubicBezTo>
                  <a:cubicBezTo>
                    <a:pt x="627888" y="480365"/>
                    <a:pt x="631698" y="479756"/>
                    <a:pt x="635051" y="479756"/>
                  </a:cubicBezTo>
                  <a:close/>
                  <a:moveTo>
                    <a:pt x="557174" y="312116"/>
                  </a:moveTo>
                  <a:cubicBezTo>
                    <a:pt x="557174" y="313741"/>
                    <a:pt x="557784" y="315164"/>
                    <a:pt x="559003" y="316383"/>
                  </a:cubicBezTo>
                  <a:cubicBezTo>
                    <a:pt x="560222" y="317602"/>
                    <a:pt x="560832" y="319025"/>
                    <a:pt x="560832" y="320650"/>
                  </a:cubicBezTo>
                  <a:cubicBezTo>
                    <a:pt x="560019" y="323089"/>
                    <a:pt x="559206" y="325933"/>
                    <a:pt x="558394" y="329185"/>
                  </a:cubicBezTo>
                  <a:cubicBezTo>
                    <a:pt x="557581" y="332436"/>
                    <a:pt x="556768" y="336500"/>
                    <a:pt x="555955" y="341377"/>
                  </a:cubicBezTo>
                  <a:cubicBezTo>
                    <a:pt x="555955" y="343002"/>
                    <a:pt x="555549" y="344831"/>
                    <a:pt x="554736" y="346863"/>
                  </a:cubicBezTo>
                  <a:cubicBezTo>
                    <a:pt x="553923" y="348895"/>
                    <a:pt x="553517" y="351130"/>
                    <a:pt x="553517" y="353569"/>
                  </a:cubicBezTo>
                  <a:cubicBezTo>
                    <a:pt x="553517" y="361697"/>
                    <a:pt x="555142" y="369012"/>
                    <a:pt x="558394" y="375514"/>
                  </a:cubicBezTo>
                  <a:lnTo>
                    <a:pt x="549859" y="380391"/>
                  </a:lnTo>
                  <a:cubicBezTo>
                    <a:pt x="549859" y="381204"/>
                    <a:pt x="550672" y="381610"/>
                    <a:pt x="552298" y="381610"/>
                  </a:cubicBezTo>
                  <a:cubicBezTo>
                    <a:pt x="551485" y="384861"/>
                    <a:pt x="549859" y="388925"/>
                    <a:pt x="547421" y="393802"/>
                  </a:cubicBezTo>
                  <a:cubicBezTo>
                    <a:pt x="548234" y="393802"/>
                    <a:pt x="549453" y="394005"/>
                    <a:pt x="551078" y="394412"/>
                  </a:cubicBezTo>
                  <a:cubicBezTo>
                    <a:pt x="552704" y="394818"/>
                    <a:pt x="553923" y="394615"/>
                    <a:pt x="554736" y="393802"/>
                  </a:cubicBezTo>
                  <a:cubicBezTo>
                    <a:pt x="566115" y="392177"/>
                    <a:pt x="574243" y="390551"/>
                    <a:pt x="579120" y="388925"/>
                  </a:cubicBezTo>
                  <a:cubicBezTo>
                    <a:pt x="585622" y="388113"/>
                    <a:pt x="596189" y="385268"/>
                    <a:pt x="610819" y="380391"/>
                  </a:cubicBezTo>
                  <a:cubicBezTo>
                    <a:pt x="610006" y="377953"/>
                    <a:pt x="608787" y="376733"/>
                    <a:pt x="607162" y="376733"/>
                  </a:cubicBezTo>
                  <a:cubicBezTo>
                    <a:pt x="603098" y="374295"/>
                    <a:pt x="600253" y="371044"/>
                    <a:pt x="598627" y="366980"/>
                  </a:cubicBezTo>
                  <a:cubicBezTo>
                    <a:pt x="597002" y="362916"/>
                    <a:pt x="596189" y="360477"/>
                    <a:pt x="596189" y="359665"/>
                  </a:cubicBezTo>
                  <a:cubicBezTo>
                    <a:pt x="594563" y="355601"/>
                    <a:pt x="591312" y="349505"/>
                    <a:pt x="586435" y="341377"/>
                  </a:cubicBezTo>
                  <a:cubicBezTo>
                    <a:pt x="582371" y="337313"/>
                    <a:pt x="580339" y="335281"/>
                    <a:pt x="580339" y="335281"/>
                  </a:cubicBezTo>
                  <a:cubicBezTo>
                    <a:pt x="577901" y="333655"/>
                    <a:pt x="574853" y="329591"/>
                    <a:pt x="571195" y="323089"/>
                  </a:cubicBezTo>
                  <a:cubicBezTo>
                    <a:pt x="567538" y="316586"/>
                    <a:pt x="562864" y="312929"/>
                    <a:pt x="557174" y="312116"/>
                  </a:cubicBezTo>
                  <a:close/>
                  <a:moveTo>
                    <a:pt x="424282" y="292609"/>
                  </a:moveTo>
                  <a:cubicBezTo>
                    <a:pt x="419405" y="295047"/>
                    <a:pt x="414934" y="296266"/>
                    <a:pt x="410870" y="296266"/>
                  </a:cubicBezTo>
                  <a:lnTo>
                    <a:pt x="398678" y="295047"/>
                  </a:lnTo>
                  <a:cubicBezTo>
                    <a:pt x="394614" y="295047"/>
                    <a:pt x="390550" y="296266"/>
                    <a:pt x="386486" y="298705"/>
                  </a:cubicBezTo>
                  <a:cubicBezTo>
                    <a:pt x="386486" y="298705"/>
                    <a:pt x="386283" y="298501"/>
                    <a:pt x="385877" y="298095"/>
                  </a:cubicBezTo>
                  <a:cubicBezTo>
                    <a:pt x="385470" y="297689"/>
                    <a:pt x="385267" y="297485"/>
                    <a:pt x="385267" y="297485"/>
                  </a:cubicBezTo>
                  <a:lnTo>
                    <a:pt x="380390" y="297485"/>
                  </a:lnTo>
                  <a:cubicBezTo>
                    <a:pt x="373075" y="297485"/>
                    <a:pt x="365354" y="300737"/>
                    <a:pt x="357226" y="307239"/>
                  </a:cubicBezTo>
                  <a:cubicBezTo>
                    <a:pt x="351536" y="312929"/>
                    <a:pt x="347878" y="316180"/>
                    <a:pt x="346253" y="316993"/>
                  </a:cubicBezTo>
                  <a:cubicBezTo>
                    <a:pt x="337312" y="321869"/>
                    <a:pt x="325526" y="331623"/>
                    <a:pt x="310896" y="346253"/>
                  </a:cubicBezTo>
                  <a:lnTo>
                    <a:pt x="290170" y="365761"/>
                  </a:lnTo>
                  <a:cubicBezTo>
                    <a:pt x="287731" y="368199"/>
                    <a:pt x="284886" y="371653"/>
                    <a:pt x="281635" y="376124"/>
                  </a:cubicBezTo>
                  <a:cubicBezTo>
                    <a:pt x="278384" y="380594"/>
                    <a:pt x="275539" y="384049"/>
                    <a:pt x="273101" y="386487"/>
                  </a:cubicBezTo>
                  <a:cubicBezTo>
                    <a:pt x="257658" y="400305"/>
                    <a:pt x="244653" y="413716"/>
                    <a:pt x="234086" y="426721"/>
                  </a:cubicBezTo>
                  <a:cubicBezTo>
                    <a:pt x="228397" y="432410"/>
                    <a:pt x="221691" y="438709"/>
                    <a:pt x="213970" y="445618"/>
                  </a:cubicBezTo>
                  <a:cubicBezTo>
                    <a:pt x="206248" y="452527"/>
                    <a:pt x="197917" y="460858"/>
                    <a:pt x="188976" y="470612"/>
                  </a:cubicBezTo>
                  <a:cubicBezTo>
                    <a:pt x="188163" y="471425"/>
                    <a:pt x="187757" y="473457"/>
                    <a:pt x="187757" y="476708"/>
                  </a:cubicBezTo>
                  <a:cubicBezTo>
                    <a:pt x="186944" y="478333"/>
                    <a:pt x="186334" y="479553"/>
                    <a:pt x="185928" y="480365"/>
                  </a:cubicBezTo>
                  <a:cubicBezTo>
                    <a:pt x="185522" y="481178"/>
                    <a:pt x="184912" y="481991"/>
                    <a:pt x="184099" y="482804"/>
                  </a:cubicBezTo>
                  <a:cubicBezTo>
                    <a:pt x="175158" y="490119"/>
                    <a:pt x="169875" y="497028"/>
                    <a:pt x="168250" y="503530"/>
                  </a:cubicBezTo>
                  <a:cubicBezTo>
                    <a:pt x="168250" y="506781"/>
                    <a:pt x="168453" y="509017"/>
                    <a:pt x="168859" y="510236"/>
                  </a:cubicBezTo>
                  <a:cubicBezTo>
                    <a:pt x="169266" y="511455"/>
                    <a:pt x="170688" y="512065"/>
                    <a:pt x="173126" y="512065"/>
                  </a:cubicBezTo>
                  <a:cubicBezTo>
                    <a:pt x="181254" y="512065"/>
                    <a:pt x="185725" y="512268"/>
                    <a:pt x="186538" y="512674"/>
                  </a:cubicBezTo>
                  <a:cubicBezTo>
                    <a:pt x="187350" y="513081"/>
                    <a:pt x="187350" y="515722"/>
                    <a:pt x="186538" y="520599"/>
                  </a:cubicBezTo>
                  <a:lnTo>
                    <a:pt x="186538" y="523037"/>
                  </a:lnTo>
                  <a:cubicBezTo>
                    <a:pt x="186538" y="527914"/>
                    <a:pt x="189382" y="529540"/>
                    <a:pt x="195072" y="527914"/>
                  </a:cubicBezTo>
                  <a:cubicBezTo>
                    <a:pt x="230835" y="516535"/>
                    <a:pt x="256845" y="506781"/>
                    <a:pt x="273101" y="498653"/>
                  </a:cubicBezTo>
                  <a:lnTo>
                    <a:pt x="290170" y="493777"/>
                  </a:lnTo>
                  <a:cubicBezTo>
                    <a:pt x="295046" y="492151"/>
                    <a:pt x="299720" y="490525"/>
                    <a:pt x="304190" y="488900"/>
                  </a:cubicBezTo>
                  <a:cubicBezTo>
                    <a:pt x="308661" y="487274"/>
                    <a:pt x="313334" y="485649"/>
                    <a:pt x="318211" y="484023"/>
                  </a:cubicBezTo>
                  <a:cubicBezTo>
                    <a:pt x="322275" y="482397"/>
                    <a:pt x="328574" y="479349"/>
                    <a:pt x="337109" y="474879"/>
                  </a:cubicBezTo>
                  <a:cubicBezTo>
                    <a:pt x="345643" y="470409"/>
                    <a:pt x="353568" y="467361"/>
                    <a:pt x="360883" y="465735"/>
                  </a:cubicBezTo>
                  <a:cubicBezTo>
                    <a:pt x="364947" y="463297"/>
                    <a:pt x="375107" y="459233"/>
                    <a:pt x="391363" y="453543"/>
                  </a:cubicBezTo>
                  <a:cubicBezTo>
                    <a:pt x="402742" y="450292"/>
                    <a:pt x="410870" y="447447"/>
                    <a:pt x="415747" y="445009"/>
                  </a:cubicBezTo>
                  <a:cubicBezTo>
                    <a:pt x="418186" y="443383"/>
                    <a:pt x="419405" y="440945"/>
                    <a:pt x="419405" y="437693"/>
                  </a:cubicBezTo>
                  <a:cubicBezTo>
                    <a:pt x="419405" y="418999"/>
                    <a:pt x="420624" y="400711"/>
                    <a:pt x="423062" y="382829"/>
                  </a:cubicBezTo>
                  <a:lnTo>
                    <a:pt x="423062" y="369418"/>
                  </a:lnTo>
                  <a:cubicBezTo>
                    <a:pt x="423062" y="353975"/>
                    <a:pt x="423469" y="342596"/>
                    <a:pt x="424282" y="335281"/>
                  </a:cubicBezTo>
                  <a:cubicBezTo>
                    <a:pt x="425094" y="326340"/>
                    <a:pt x="425298" y="318415"/>
                    <a:pt x="424891" y="311506"/>
                  </a:cubicBezTo>
                  <a:cubicBezTo>
                    <a:pt x="424485" y="304597"/>
                    <a:pt x="424282" y="298298"/>
                    <a:pt x="424282" y="292609"/>
                  </a:cubicBezTo>
                  <a:close/>
                  <a:moveTo>
                    <a:pt x="351130" y="290170"/>
                  </a:moveTo>
                  <a:cubicBezTo>
                    <a:pt x="347878" y="290170"/>
                    <a:pt x="345846" y="290577"/>
                    <a:pt x="345034" y="291389"/>
                  </a:cubicBezTo>
                  <a:cubicBezTo>
                    <a:pt x="339344" y="293828"/>
                    <a:pt x="336093" y="295860"/>
                    <a:pt x="335280" y="297485"/>
                  </a:cubicBezTo>
                  <a:lnTo>
                    <a:pt x="280416" y="343815"/>
                  </a:lnTo>
                  <a:cubicBezTo>
                    <a:pt x="280416" y="343815"/>
                    <a:pt x="267005" y="357226"/>
                    <a:pt x="240182" y="384049"/>
                  </a:cubicBezTo>
                  <a:lnTo>
                    <a:pt x="221894" y="402337"/>
                  </a:lnTo>
                  <a:cubicBezTo>
                    <a:pt x="202387" y="420218"/>
                    <a:pt x="185725" y="437287"/>
                    <a:pt x="171907" y="453543"/>
                  </a:cubicBezTo>
                  <a:lnTo>
                    <a:pt x="153619" y="476708"/>
                  </a:lnTo>
                  <a:lnTo>
                    <a:pt x="143866" y="487681"/>
                  </a:lnTo>
                  <a:cubicBezTo>
                    <a:pt x="150368" y="487681"/>
                    <a:pt x="154838" y="487274"/>
                    <a:pt x="157277" y="486461"/>
                  </a:cubicBezTo>
                  <a:lnTo>
                    <a:pt x="169469" y="481585"/>
                  </a:lnTo>
                  <a:cubicBezTo>
                    <a:pt x="175971" y="475082"/>
                    <a:pt x="181661" y="467767"/>
                    <a:pt x="186538" y="459639"/>
                  </a:cubicBezTo>
                  <a:cubicBezTo>
                    <a:pt x="186538" y="459639"/>
                    <a:pt x="193040" y="453137"/>
                    <a:pt x="206045" y="440132"/>
                  </a:cubicBezTo>
                  <a:lnTo>
                    <a:pt x="230429" y="416967"/>
                  </a:lnTo>
                  <a:cubicBezTo>
                    <a:pt x="233680" y="413716"/>
                    <a:pt x="236525" y="410465"/>
                    <a:pt x="238963" y="407213"/>
                  </a:cubicBezTo>
                  <a:cubicBezTo>
                    <a:pt x="241402" y="403962"/>
                    <a:pt x="243840" y="401117"/>
                    <a:pt x="246278" y="398679"/>
                  </a:cubicBezTo>
                  <a:cubicBezTo>
                    <a:pt x="244653" y="397866"/>
                    <a:pt x="243027" y="397663"/>
                    <a:pt x="241402" y="398069"/>
                  </a:cubicBezTo>
                  <a:cubicBezTo>
                    <a:pt x="239776" y="398476"/>
                    <a:pt x="238557" y="398273"/>
                    <a:pt x="237744" y="397460"/>
                  </a:cubicBezTo>
                  <a:lnTo>
                    <a:pt x="237744" y="395021"/>
                  </a:lnTo>
                  <a:lnTo>
                    <a:pt x="246278" y="393802"/>
                  </a:lnTo>
                  <a:cubicBezTo>
                    <a:pt x="251155" y="393802"/>
                    <a:pt x="254000" y="392989"/>
                    <a:pt x="254813" y="391364"/>
                  </a:cubicBezTo>
                  <a:cubicBezTo>
                    <a:pt x="255626" y="389738"/>
                    <a:pt x="258674" y="387097"/>
                    <a:pt x="263957" y="383439"/>
                  </a:cubicBezTo>
                  <a:cubicBezTo>
                    <a:pt x="269240" y="379781"/>
                    <a:pt x="271475" y="375514"/>
                    <a:pt x="270662" y="370637"/>
                  </a:cubicBezTo>
                  <a:lnTo>
                    <a:pt x="273101" y="369418"/>
                  </a:lnTo>
                  <a:lnTo>
                    <a:pt x="274320" y="369418"/>
                  </a:lnTo>
                  <a:cubicBezTo>
                    <a:pt x="279197" y="369418"/>
                    <a:pt x="281635" y="366167"/>
                    <a:pt x="281635" y="359665"/>
                  </a:cubicBezTo>
                  <a:cubicBezTo>
                    <a:pt x="288950" y="355601"/>
                    <a:pt x="293014" y="352756"/>
                    <a:pt x="293827" y="351130"/>
                  </a:cubicBezTo>
                  <a:lnTo>
                    <a:pt x="293827" y="349911"/>
                  </a:lnTo>
                  <a:lnTo>
                    <a:pt x="284074" y="348692"/>
                  </a:lnTo>
                  <a:cubicBezTo>
                    <a:pt x="285699" y="347879"/>
                    <a:pt x="287731" y="346660"/>
                    <a:pt x="290170" y="345034"/>
                  </a:cubicBezTo>
                  <a:cubicBezTo>
                    <a:pt x="292608" y="343409"/>
                    <a:pt x="294234" y="341783"/>
                    <a:pt x="295046" y="340157"/>
                  </a:cubicBezTo>
                  <a:lnTo>
                    <a:pt x="301142" y="343815"/>
                  </a:lnTo>
                  <a:cubicBezTo>
                    <a:pt x="301955" y="343815"/>
                    <a:pt x="304394" y="341783"/>
                    <a:pt x="308458" y="337719"/>
                  </a:cubicBezTo>
                  <a:lnTo>
                    <a:pt x="302362" y="337719"/>
                  </a:lnTo>
                  <a:cubicBezTo>
                    <a:pt x="305613" y="332029"/>
                    <a:pt x="314554" y="323089"/>
                    <a:pt x="329184" y="310897"/>
                  </a:cubicBezTo>
                  <a:lnTo>
                    <a:pt x="351130" y="291389"/>
                  </a:lnTo>
                  <a:close/>
                  <a:moveTo>
                    <a:pt x="391363" y="0"/>
                  </a:moveTo>
                  <a:cubicBezTo>
                    <a:pt x="394614" y="1626"/>
                    <a:pt x="400101" y="4674"/>
                    <a:pt x="407822" y="9144"/>
                  </a:cubicBezTo>
                  <a:cubicBezTo>
                    <a:pt x="415544" y="13615"/>
                    <a:pt x="423062" y="17069"/>
                    <a:pt x="430378" y="19508"/>
                  </a:cubicBezTo>
                  <a:cubicBezTo>
                    <a:pt x="436880" y="21133"/>
                    <a:pt x="441960" y="23775"/>
                    <a:pt x="445618" y="27432"/>
                  </a:cubicBezTo>
                  <a:cubicBezTo>
                    <a:pt x="449275" y="31090"/>
                    <a:pt x="452730" y="35560"/>
                    <a:pt x="455981" y="40844"/>
                  </a:cubicBezTo>
                  <a:cubicBezTo>
                    <a:pt x="459232" y="46127"/>
                    <a:pt x="462890" y="50801"/>
                    <a:pt x="466954" y="54864"/>
                  </a:cubicBezTo>
                  <a:cubicBezTo>
                    <a:pt x="474269" y="62993"/>
                    <a:pt x="483616" y="75591"/>
                    <a:pt x="494995" y="92660"/>
                  </a:cubicBezTo>
                  <a:cubicBezTo>
                    <a:pt x="497434" y="94285"/>
                    <a:pt x="499262" y="96927"/>
                    <a:pt x="500482" y="100584"/>
                  </a:cubicBezTo>
                  <a:cubicBezTo>
                    <a:pt x="501701" y="104242"/>
                    <a:pt x="502717" y="106477"/>
                    <a:pt x="503530" y="107290"/>
                  </a:cubicBezTo>
                  <a:cubicBezTo>
                    <a:pt x="505155" y="112167"/>
                    <a:pt x="506374" y="115012"/>
                    <a:pt x="507187" y="115824"/>
                  </a:cubicBezTo>
                  <a:cubicBezTo>
                    <a:pt x="514502" y="116637"/>
                    <a:pt x="520802" y="117450"/>
                    <a:pt x="526085" y="118263"/>
                  </a:cubicBezTo>
                  <a:cubicBezTo>
                    <a:pt x="531368" y="119076"/>
                    <a:pt x="536042" y="119888"/>
                    <a:pt x="540106" y="120701"/>
                  </a:cubicBezTo>
                  <a:lnTo>
                    <a:pt x="542544" y="121920"/>
                  </a:lnTo>
                  <a:cubicBezTo>
                    <a:pt x="545795" y="125984"/>
                    <a:pt x="553923" y="130861"/>
                    <a:pt x="566928" y="136551"/>
                  </a:cubicBezTo>
                  <a:cubicBezTo>
                    <a:pt x="568554" y="137364"/>
                    <a:pt x="572008" y="138786"/>
                    <a:pt x="577291" y="140818"/>
                  </a:cubicBezTo>
                  <a:cubicBezTo>
                    <a:pt x="582574" y="142850"/>
                    <a:pt x="586842" y="145492"/>
                    <a:pt x="590093" y="148743"/>
                  </a:cubicBezTo>
                  <a:cubicBezTo>
                    <a:pt x="593344" y="151994"/>
                    <a:pt x="595986" y="155448"/>
                    <a:pt x="598018" y="159106"/>
                  </a:cubicBezTo>
                  <a:cubicBezTo>
                    <a:pt x="600050" y="162764"/>
                    <a:pt x="600253" y="166218"/>
                    <a:pt x="598627" y="169469"/>
                  </a:cubicBezTo>
                  <a:cubicBezTo>
                    <a:pt x="598627" y="172720"/>
                    <a:pt x="599440" y="175159"/>
                    <a:pt x="601066" y="176784"/>
                  </a:cubicBezTo>
                  <a:cubicBezTo>
                    <a:pt x="602691" y="178410"/>
                    <a:pt x="605739" y="181255"/>
                    <a:pt x="610210" y="185319"/>
                  </a:cubicBezTo>
                  <a:cubicBezTo>
                    <a:pt x="614680" y="189383"/>
                    <a:pt x="619760" y="191415"/>
                    <a:pt x="625450" y="191415"/>
                  </a:cubicBezTo>
                  <a:cubicBezTo>
                    <a:pt x="629514" y="192228"/>
                    <a:pt x="632765" y="194260"/>
                    <a:pt x="635203" y="197511"/>
                  </a:cubicBezTo>
                  <a:cubicBezTo>
                    <a:pt x="637642" y="200762"/>
                    <a:pt x="638048" y="203607"/>
                    <a:pt x="636422" y="206045"/>
                  </a:cubicBezTo>
                  <a:cubicBezTo>
                    <a:pt x="635610" y="211735"/>
                    <a:pt x="636016" y="215799"/>
                    <a:pt x="637642" y="218237"/>
                  </a:cubicBezTo>
                  <a:cubicBezTo>
                    <a:pt x="640080" y="220676"/>
                    <a:pt x="643738" y="224740"/>
                    <a:pt x="648614" y="230429"/>
                  </a:cubicBezTo>
                  <a:cubicBezTo>
                    <a:pt x="651866" y="233681"/>
                    <a:pt x="653491" y="236932"/>
                    <a:pt x="653491" y="240183"/>
                  </a:cubicBezTo>
                  <a:cubicBezTo>
                    <a:pt x="653491" y="245060"/>
                    <a:pt x="650646" y="249937"/>
                    <a:pt x="644957" y="254813"/>
                  </a:cubicBezTo>
                  <a:cubicBezTo>
                    <a:pt x="642518" y="254813"/>
                    <a:pt x="641299" y="254407"/>
                    <a:pt x="641299" y="253594"/>
                  </a:cubicBezTo>
                  <a:cubicBezTo>
                    <a:pt x="639674" y="252781"/>
                    <a:pt x="637235" y="252375"/>
                    <a:pt x="633984" y="252375"/>
                  </a:cubicBezTo>
                  <a:cubicBezTo>
                    <a:pt x="629920" y="252375"/>
                    <a:pt x="625246" y="253188"/>
                    <a:pt x="619963" y="254813"/>
                  </a:cubicBezTo>
                  <a:cubicBezTo>
                    <a:pt x="614680" y="256439"/>
                    <a:pt x="610413" y="257658"/>
                    <a:pt x="607162" y="258471"/>
                  </a:cubicBezTo>
                  <a:cubicBezTo>
                    <a:pt x="599034" y="260097"/>
                    <a:pt x="592125" y="261113"/>
                    <a:pt x="586435" y="261519"/>
                  </a:cubicBezTo>
                  <a:cubicBezTo>
                    <a:pt x="580746" y="261925"/>
                    <a:pt x="575869" y="262129"/>
                    <a:pt x="571805" y="262129"/>
                  </a:cubicBezTo>
                  <a:lnTo>
                    <a:pt x="557174" y="267005"/>
                  </a:lnTo>
                  <a:lnTo>
                    <a:pt x="562051" y="285293"/>
                  </a:lnTo>
                  <a:cubicBezTo>
                    <a:pt x="562051" y="286919"/>
                    <a:pt x="562864" y="288341"/>
                    <a:pt x="564490" y="289561"/>
                  </a:cubicBezTo>
                  <a:cubicBezTo>
                    <a:pt x="566115" y="290780"/>
                    <a:pt x="567334" y="291796"/>
                    <a:pt x="568147" y="292609"/>
                  </a:cubicBezTo>
                  <a:lnTo>
                    <a:pt x="573024" y="295047"/>
                  </a:lnTo>
                  <a:cubicBezTo>
                    <a:pt x="578714" y="300737"/>
                    <a:pt x="586435" y="306426"/>
                    <a:pt x="596189" y="312116"/>
                  </a:cubicBezTo>
                  <a:cubicBezTo>
                    <a:pt x="605942" y="317805"/>
                    <a:pt x="613258" y="322276"/>
                    <a:pt x="618134" y="325527"/>
                  </a:cubicBezTo>
                  <a:cubicBezTo>
                    <a:pt x="638454" y="336093"/>
                    <a:pt x="655930" y="348285"/>
                    <a:pt x="670560" y="362103"/>
                  </a:cubicBezTo>
                  <a:lnTo>
                    <a:pt x="697382" y="376733"/>
                  </a:lnTo>
                  <a:cubicBezTo>
                    <a:pt x="709574" y="385674"/>
                    <a:pt x="716077" y="395428"/>
                    <a:pt x="716890" y="405994"/>
                  </a:cubicBezTo>
                  <a:cubicBezTo>
                    <a:pt x="717702" y="410871"/>
                    <a:pt x="721360" y="414935"/>
                    <a:pt x="727862" y="418186"/>
                  </a:cubicBezTo>
                  <a:cubicBezTo>
                    <a:pt x="731114" y="421437"/>
                    <a:pt x="735990" y="424689"/>
                    <a:pt x="742493" y="427940"/>
                  </a:cubicBezTo>
                  <a:cubicBezTo>
                    <a:pt x="744931" y="429565"/>
                    <a:pt x="746760" y="431801"/>
                    <a:pt x="747979" y="434645"/>
                  </a:cubicBezTo>
                  <a:cubicBezTo>
                    <a:pt x="749198" y="437490"/>
                    <a:pt x="749402" y="440945"/>
                    <a:pt x="748589" y="445009"/>
                  </a:cubicBezTo>
                  <a:cubicBezTo>
                    <a:pt x="748589" y="446634"/>
                    <a:pt x="749402" y="448463"/>
                    <a:pt x="751027" y="450495"/>
                  </a:cubicBezTo>
                  <a:cubicBezTo>
                    <a:pt x="752653" y="452527"/>
                    <a:pt x="753872" y="454356"/>
                    <a:pt x="754685" y="455981"/>
                  </a:cubicBezTo>
                  <a:cubicBezTo>
                    <a:pt x="754685" y="455981"/>
                    <a:pt x="757123" y="458420"/>
                    <a:pt x="762000" y="463297"/>
                  </a:cubicBezTo>
                  <a:cubicBezTo>
                    <a:pt x="762813" y="464922"/>
                    <a:pt x="763829" y="466345"/>
                    <a:pt x="765048" y="467564"/>
                  </a:cubicBezTo>
                  <a:cubicBezTo>
                    <a:pt x="766267" y="468783"/>
                    <a:pt x="766877" y="469799"/>
                    <a:pt x="766877" y="470612"/>
                  </a:cubicBezTo>
                  <a:cubicBezTo>
                    <a:pt x="766877" y="472237"/>
                    <a:pt x="764438" y="475082"/>
                    <a:pt x="759562" y="479146"/>
                  </a:cubicBezTo>
                  <a:cubicBezTo>
                    <a:pt x="757123" y="479146"/>
                    <a:pt x="755091" y="479959"/>
                    <a:pt x="753466" y="481585"/>
                  </a:cubicBezTo>
                  <a:cubicBezTo>
                    <a:pt x="751840" y="485649"/>
                    <a:pt x="750214" y="487884"/>
                    <a:pt x="748589" y="488290"/>
                  </a:cubicBezTo>
                  <a:cubicBezTo>
                    <a:pt x="746963" y="488697"/>
                    <a:pt x="744118" y="488493"/>
                    <a:pt x="740054" y="487681"/>
                  </a:cubicBezTo>
                  <a:cubicBezTo>
                    <a:pt x="737616" y="486868"/>
                    <a:pt x="733552" y="485039"/>
                    <a:pt x="727862" y="482194"/>
                  </a:cubicBezTo>
                  <a:cubicBezTo>
                    <a:pt x="722173" y="479349"/>
                    <a:pt x="716483" y="477927"/>
                    <a:pt x="710794" y="477927"/>
                  </a:cubicBezTo>
                  <a:cubicBezTo>
                    <a:pt x="702666" y="473050"/>
                    <a:pt x="696976" y="472644"/>
                    <a:pt x="693725" y="476708"/>
                  </a:cubicBezTo>
                  <a:cubicBezTo>
                    <a:pt x="691286" y="476708"/>
                    <a:pt x="689254" y="475489"/>
                    <a:pt x="687629" y="473050"/>
                  </a:cubicBezTo>
                  <a:cubicBezTo>
                    <a:pt x="686003" y="471425"/>
                    <a:pt x="685190" y="469393"/>
                    <a:pt x="685190" y="466954"/>
                  </a:cubicBezTo>
                  <a:cubicBezTo>
                    <a:pt x="685190" y="464516"/>
                    <a:pt x="684784" y="463297"/>
                    <a:pt x="683971" y="463297"/>
                  </a:cubicBezTo>
                  <a:cubicBezTo>
                    <a:pt x="675843" y="464922"/>
                    <a:pt x="669341" y="465735"/>
                    <a:pt x="664464" y="465735"/>
                  </a:cubicBezTo>
                  <a:lnTo>
                    <a:pt x="660806" y="468173"/>
                  </a:lnTo>
                  <a:cubicBezTo>
                    <a:pt x="668122" y="470612"/>
                    <a:pt x="673811" y="471831"/>
                    <a:pt x="677875" y="471831"/>
                  </a:cubicBezTo>
                  <a:cubicBezTo>
                    <a:pt x="677875" y="472644"/>
                    <a:pt x="678282" y="473863"/>
                    <a:pt x="679094" y="475489"/>
                  </a:cubicBezTo>
                  <a:cubicBezTo>
                    <a:pt x="679907" y="477114"/>
                    <a:pt x="679907" y="478130"/>
                    <a:pt x="679094" y="478537"/>
                  </a:cubicBezTo>
                  <a:cubicBezTo>
                    <a:pt x="678282" y="478943"/>
                    <a:pt x="676250" y="479146"/>
                    <a:pt x="672998" y="479146"/>
                  </a:cubicBezTo>
                  <a:cubicBezTo>
                    <a:pt x="670560" y="479146"/>
                    <a:pt x="667918" y="479756"/>
                    <a:pt x="665074" y="480975"/>
                  </a:cubicBezTo>
                  <a:cubicBezTo>
                    <a:pt x="662229" y="482194"/>
                    <a:pt x="659994" y="483617"/>
                    <a:pt x="658368" y="485242"/>
                  </a:cubicBezTo>
                  <a:lnTo>
                    <a:pt x="653491" y="487681"/>
                  </a:lnTo>
                  <a:cubicBezTo>
                    <a:pt x="651866" y="487681"/>
                    <a:pt x="650037" y="486868"/>
                    <a:pt x="648005" y="485242"/>
                  </a:cubicBezTo>
                  <a:cubicBezTo>
                    <a:pt x="645973" y="483617"/>
                    <a:pt x="644550" y="482397"/>
                    <a:pt x="643738" y="481585"/>
                  </a:cubicBezTo>
                  <a:cubicBezTo>
                    <a:pt x="644550" y="479146"/>
                    <a:pt x="645363" y="477317"/>
                    <a:pt x="646176" y="476098"/>
                  </a:cubicBezTo>
                  <a:cubicBezTo>
                    <a:pt x="646989" y="474879"/>
                    <a:pt x="647802" y="473863"/>
                    <a:pt x="648614" y="473050"/>
                  </a:cubicBezTo>
                  <a:lnTo>
                    <a:pt x="651053" y="474269"/>
                  </a:lnTo>
                  <a:cubicBezTo>
                    <a:pt x="651866" y="469393"/>
                    <a:pt x="649427" y="467767"/>
                    <a:pt x="643738" y="469393"/>
                  </a:cubicBezTo>
                  <a:lnTo>
                    <a:pt x="604723" y="476708"/>
                  </a:lnTo>
                  <a:cubicBezTo>
                    <a:pt x="601472" y="478333"/>
                    <a:pt x="597814" y="480365"/>
                    <a:pt x="593750" y="482804"/>
                  </a:cubicBezTo>
                  <a:cubicBezTo>
                    <a:pt x="589686" y="485242"/>
                    <a:pt x="586029" y="486868"/>
                    <a:pt x="582778" y="487681"/>
                  </a:cubicBezTo>
                  <a:cubicBezTo>
                    <a:pt x="581965" y="488493"/>
                    <a:pt x="577901" y="489713"/>
                    <a:pt x="570586" y="491338"/>
                  </a:cubicBezTo>
                  <a:cubicBezTo>
                    <a:pt x="567334" y="491338"/>
                    <a:pt x="560832" y="492964"/>
                    <a:pt x="551078" y="496215"/>
                  </a:cubicBezTo>
                  <a:cubicBezTo>
                    <a:pt x="551078" y="500279"/>
                    <a:pt x="549453" y="503937"/>
                    <a:pt x="546202" y="507188"/>
                  </a:cubicBezTo>
                  <a:cubicBezTo>
                    <a:pt x="547014" y="508001"/>
                    <a:pt x="547421" y="509220"/>
                    <a:pt x="547421" y="510845"/>
                  </a:cubicBezTo>
                  <a:cubicBezTo>
                    <a:pt x="547421" y="513284"/>
                    <a:pt x="546608" y="516129"/>
                    <a:pt x="544982" y="519380"/>
                  </a:cubicBezTo>
                  <a:cubicBezTo>
                    <a:pt x="543357" y="522631"/>
                    <a:pt x="543763" y="524663"/>
                    <a:pt x="546202" y="525476"/>
                  </a:cubicBezTo>
                  <a:cubicBezTo>
                    <a:pt x="546202" y="530353"/>
                    <a:pt x="545389" y="535229"/>
                    <a:pt x="543763" y="540106"/>
                  </a:cubicBezTo>
                  <a:lnTo>
                    <a:pt x="543763" y="542545"/>
                  </a:lnTo>
                  <a:cubicBezTo>
                    <a:pt x="543763" y="544170"/>
                    <a:pt x="544373" y="547015"/>
                    <a:pt x="545592" y="551079"/>
                  </a:cubicBezTo>
                  <a:cubicBezTo>
                    <a:pt x="546811" y="555143"/>
                    <a:pt x="545795" y="557988"/>
                    <a:pt x="542544" y="559613"/>
                  </a:cubicBezTo>
                  <a:cubicBezTo>
                    <a:pt x="542544" y="563677"/>
                    <a:pt x="543154" y="567538"/>
                    <a:pt x="544373" y="571196"/>
                  </a:cubicBezTo>
                  <a:cubicBezTo>
                    <a:pt x="545592" y="574853"/>
                    <a:pt x="546202" y="578308"/>
                    <a:pt x="546202" y="581559"/>
                  </a:cubicBezTo>
                  <a:cubicBezTo>
                    <a:pt x="546202" y="584810"/>
                    <a:pt x="545795" y="589484"/>
                    <a:pt x="544982" y="595580"/>
                  </a:cubicBezTo>
                  <a:cubicBezTo>
                    <a:pt x="544170" y="601676"/>
                    <a:pt x="544170" y="606756"/>
                    <a:pt x="544982" y="610820"/>
                  </a:cubicBezTo>
                  <a:lnTo>
                    <a:pt x="564490" y="629108"/>
                  </a:lnTo>
                  <a:cubicBezTo>
                    <a:pt x="576682" y="636423"/>
                    <a:pt x="590093" y="640081"/>
                    <a:pt x="604723" y="640081"/>
                  </a:cubicBezTo>
                  <a:cubicBezTo>
                    <a:pt x="612851" y="640081"/>
                    <a:pt x="626669" y="637642"/>
                    <a:pt x="646176" y="632765"/>
                  </a:cubicBezTo>
                  <a:cubicBezTo>
                    <a:pt x="655930" y="628701"/>
                    <a:pt x="667715" y="625857"/>
                    <a:pt x="681533" y="624231"/>
                  </a:cubicBezTo>
                  <a:lnTo>
                    <a:pt x="685190" y="624231"/>
                  </a:lnTo>
                  <a:cubicBezTo>
                    <a:pt x="690880" y="624231"/>
                    <a:pt x="695350" y="625450"/>
                    <a:pt x="698602" y="627889"/>
                  </a:cubicBezTo>
                  <a:cubicBezTo>
                    <a:pt x="711606" y="629514"/>
                    <a:pt x="719734" y="630327"/>
                    <a:pt x="722986" y="630327"/>
                  </a:cubicBezTo>
                  <a:lnTo>
                    <a:pt x="732739" y="631546"/>
                  </a:lnTo>
                  <a:cubicBezTo>
                    <a:pt x="737616" y="633172"/>
                    <a:pt x="743712" y="633985"/>
                    <a:pt x="751027" y="633985"/>
                  </a:cubicBezTo>
                  <a:cubicBezTo>
                    <a:pt x="758342" y="633985"/>
                    <a:pt x="763219" y="633985"/>
                    <a:pt x="765658" y="633985"/>
                  </a:cubicBezTo>
                  <a:cubicBezTo>
                    <a:pt x="768096" y="634797"/>
                    <a:pt x="769925" y="634594"/>
                    <a:pt x="771144" y="633375"/>
                  </a:cubicBezTo>
                  <a:cubicBezTo>
                    <a:pt x="772363" y="632156"/>
                    <a:pt x="773379" y="631546"/>
                    <a:pt x="774192" y="631546"/>
                  </a:cubicBezTo>
                  <a:lnTo>
                    <a:pt x="797357" y="613258"/>
                  </a:lnTo>
                  <a:cubicBezTo>
                    <a:pt x="804672" y="612445"/>
                    <a:pt x="812394" y="608381"/>
                    <a:pt x="820522" y="601066"/>
                  </a:cubicBezTo>
                  <a:cubicBezTo>
                    <a:pt x="826211" y="596189"/>
                    <a:pt x="833323" y="591313"/>
                    <a:pt x="841858" y="586436"/>
                  </a:cubicBezTo>
                  <a:cubicBezTo>
                    <a:pt x="850392" y="581559"/>
                    <a:pt x="856691" y="577495"/>
                    <a:pt x="860755" y="574244"/>
                  </a:cubicBezTo>
                  <a:cubicBezTo>
                    <a:pt x="877824" y="563677"/>
                    <a:pt x="903021" y="547625"/>
                    <a:pt x="936346" y="526085"/>
                  </a:cubicBezTo>
                  <a:cubicBezTo>
                    <a:pt x="969670" y="504546"/>
                    <a:pt x="996493" y="486868"/>
                    <a:pt x="1016813" y="473050"/>
                  </a:cubicBezTo>
                  <a:cubicBezTo>
                    <a:pt x="998118" y="488493"/>
                    <a:pt x="972515" y="510439"/>
                    <a:pt x="940003" y="538887"/>
                  </a:cubicBezTo>
                  <a:cubicBezTo>
                    <a:pt x="907491" y="567335"/>
                    <a:pt x="890829" y="583591"/>
                    <a:pt x="890016" y="587655"/>
                  </a:cubicBezTo>
                  <a:cubicBezTo>
                    <a:pt x="889203" y="592532"/>
                    <a:pt x="900582" y="584810"/>
                    <a:pt x="924154" y="564490"/>
                  </a:cubicBezTo>
                  <a:cubicBezTo>
                    <a:pt x="927405" y="562052"/>
                    <a:pt x="934517" y="556362"/>
                    <a:pt x="945490" y="547421"/>
                  </a:cubicBezTo>
                  <a:cubicBezTo>
                    <a:pt x="956462" y="538481"/>
                    <a:pt x="963981" y="533604"/>
                    <a:pt x="968045" y="532791"/>
                  </a:cubicBezTo>
                  <a:cubicBezTo>
                    <a:pt x="947725" y="545796"/>
                    <a:pt x="933094" y="560223"/>
                    <a:pt x="924154" y="576073"/>
                  </a:cubicBezTo>
                  <a:cubicBezTo>
                    <a:pt x="915213" y="591922"/>
                    <a:pt x="909930" y="604317"/>
                    <a:pt x="908304" y="613258"/>
                  </a:cubicBezTo>
                  <a:cubicBezTo>
                    <a:pt x="906678" y="622199"/>
                    <a:pt x="905459" y="636423"/>
                    <a:pt x="904646" y="655930"/>
                  </a:cubicBezTo>
                  <a:cubicBezTo>
                    <a:pt x="908710" y="686817"/>
                    <a:pt x="911962" y="702260"/>
                    <a:pt x="914400" y="702260"/>
                  </a:cubicBezTo>
                  <a:cubicBezTo>
                    <a:pt x="915213" y="702260"/>
                    <a:pt x="916432" y="698602"/>
                    <a:pt x="918058" y="691287"/>
                  </a:cubicBezTo>
                  <a:cubicBezTo>
                    <a:pt x="919683" y="683972"/>
                    <a:pt x="920902" y="678689"/>
                    <a:pt x="921715" y="675437"/>
                  </a:cubicBezTo>
                  <a:cubicBezTo>
                    <a:pt x="924154" y="675437"/>
                    <a:pt x="926592" y="678892"/>
                    <a:pt x="929030" y="685801"/>
                  </a:cubicBezTo>
                  <a:cubicBezTo>
                    <a:pt x="931469" y="692709"/>
                    <a:pt x="933094" y="696977"/>
                    <a:pt x="933907" y="698602"/>
                  </a:cubicBezTo>
                  <a:cubicBezTo>
                    <a:pt x="938784" y="713233"/>
                    <a:pt x="942442" y="720548"/>
                    <a:pt x="944880" y="720548"/>
                  </a:cubicBezTo>
                  <a:cubicBezTo>
                    <a:pt x="947318" y="720548"/>
                    <a:pt x="948741" y="721361"/>
                    <a:pt x="949147" y="722986"/>
                  </a:cubicBezTo>
                  <a:cubicBezTo>
                    <a:pt x="949554" y="724612"/>
                    <a:pt x="949350" y="726644"/>
                    <a:pt x="948538" y="729082"/>
                  </a:cubicBezTo>
                  <a:cubicBezTo>
                    <a:pt x="946912" y="730708"/>
                    <a:pt x="945693" y="732740"/>
                    <a:pt x="944880" y="735178"/>
                  </a:cubicBezTo>
                  <a:cubicBezTo>
                    <a:pt x="944067" y="737617"/>
                    <a:pt x="944067" y="739649"/>
                    <a:pt x="944880" y="741274"/>
                  </a:cubicBezTo>
                  <a:cubicBezTo>
                    <a:pt x="949757" y="744525"/>
                    <a:pt x="951382" y="750215"/>
                    <a:pt x="949757" y="758343"/>
                  </a:cubicBezTo>
                  <a:cubicBezTo>
                    <a:pt x="953008" y="762407"/>
                    <a:pt x="955650" y="767690"/>
                    <a:pt x="957682" y="774193"/>
                  </a:cubicBezTo>
                  <a:cubicBezTo>
                    <a:pt x="959714" y="780695"/>
                    <a:pt x="961542" y="785978"/>
                    <a:pt x="963168" y="790042"/>
                  </a:cubicBezTo>
                  <a:cubicBezTo>
                    <a:pt x="962355" y="791668"/>
                    <a:pt x="962558" y="793497"/>
                    <a:pt x="963778" y="795529"/>
                  </a:cubicBezTo>
                  <a:cubicBezTo>
                    <a:pt x="964997" y="797561"/>
                    <a:pt x="965606" y="799389"/>
                    <a:pt x="965606" y="801015"/>
                  </a:cubicBezTo>
                  <a:cubicBezTo>
                    <a:pt x="965606" y="803453"/>
                    <a:pt x="964997" y="806501"/>
                    <a:pt x="963778" y="810159"/>
                  </a:cubicBezTo>
                  <a:cubicBezTo>
                    <a:pt x="962558" y="813817"/>
                    <a:pt x="961136" y="816052"/>
                    <a:pt x="959510" y="816865"/>
                  </a:cubicBezTo>
                  <a:cubicBezTo>
                    <a:pt x="953821" y="821741"/>
                    <a:pt x="950976" y="826212"/>
                    <a:pt x="950976" y="830276"/>
                  </a:cubicBezTo>
                  <a:cubicBezTo>
                    <a:pt x="950976" y="834340"/>
                    <a:pt x="952195" y="837591"/>
                    <a:pt x="954634" y="840029"/>
                  </a:cubicBezTo>
                  <a:lnTo>
                    <a:pt x="954634" y="844906"/>
                  </a:lnTo>
                  <a:cubicBezTo>
                    <a:pt x="954634" y="848157"/>
                    <a:pt x="951382" y="850189"/>
                    <a:pt x="944880" y="851002"/>
                  </a:cubicBezTo>
                  <a:cubicBezTo>
                    <a:pt x="941629" y="851815"/>
                    <a:pt x="939597" y="853441"/>
                    <a:pt x="938784" y="855879"/>
                  </a:cubicBezTo>
                  <a:cubicBezTo>
                    <a:pt x="937971" y="858317"/>
                    <a:pt x="938784" y="859943"/>
                    <a:pt x="941222" y="860756"/>
                  </a:cubicBezTo>
                  <a:cubicBezTo>
                    <a:pt x="945286" y="867258"/>
                    <a:pt x="948944" y="870916"/>
                    <a:pt x="952195" y="871729"/>
                  </a:cubicBezTo>
                  <a:cubicBezTo>
                    <a:pt x="960323" y="876605"/>
                    <a:pt x="964997" y="880466"/>
                    <a:pt x="966216" y="883311"/>
                  </a:cubicBezTo>
                  <a:cubicBezTo>
                    <a:pt x="967435" y="886156"/>
                    <a:pt x="967638" y="892455"/>
                    <a:pt x="966826" y="902209"/>
                  </a:cubicBezTo>
                  <a:cubicBezTo>
                    <a:pt x="966826" y="911962"/>
                    <a:pt x="961136" y="921309"/>
                    <a:pt x="949757" y="930250"/>
                  </a:cubicBezTo>
                  <a:cubicBezTo>
                    <a:pt x="948944" y="932689"/>
                    <a:pt x="948538" y="935737"/>
                    <a:pt x="948538" y="939394"/>
                  </a:cubicBezTo>
                  <a:cubicBezTo>
                    <a:pt x="948538" y="943052"/>
                    <a:pt x="947725" y="945287"/>
                    <a:pt x="946099" y="946100"/>
                  </a:cubicBezTo>
                  <a:cubicBezTo>
                    <a:pt x="939597" y="946913"/>
                    <a:pt x="931469" y="949148"/>
                    <a:pt x="921715" y="952805"/>
                  </a:cubicBezTo>
                  <a:cubicBezTo>
                    <a:pt x="911962" y="956463"/>
                    <a:pt x="904646" y="958292"/>
                    <a:pt x="899770" y="958292"/>
                  </a:cubicBezTo>
                  <a:cubicBezTo>
                    <a:pt x="894080" y="958292"/>
                    <a:pt x="889610" y="957479"/>
                    <a:pt x="886358" y="955853"/>
                  </a:cubicBezTo>
                  <a:lnTo>
                    <a:pt x="885139" y="955853"/>
                  </a:lnTo>
                  <a:lnTo>
                    <a:pt x="870509" y="955853"/>
                  </a:lnTo>
                  <a:cubicBezTo>
                    <a:pt x="855878" y="955853"/>
                    <a:pt x="844906" y="955447"/>
                    <a:pt x="837590" y="954634"/>
                  </a:cubicBezTo>
                  <a:cubicBezTo>
                    <a:pt x="823773" y="954634"/>
                    <a:pt x="806298" y="949757"/>
                    <a:pt x="785165" y="940004"/>
                  </a:cubicBezTo>
                  <a:cubicBezTo>
                    <a:pt x="777850" y="936753"/>
                    <a:pt x="771144" y="932689"/>
                    <a:pt x="765048" y="927812"/>
                  </a:cubicBezTo>
                  <a:cubicBezTo>
                    <a:pt x="758952" y="922935"/>
                    <a:pt x="754685" y="919684"/>
                    <a:pt x="752246" y="918058"/>
                  </a:cubicBezTo>
                  <a:cubicBezTo>
                    <a:pt x="749808" y="916433"/>
                    <a:pt x="748589" y="915213"/>
                    <a:pt x="748589" y="914401"/>
                  </a:cubicBezTo>
                  <a:cubicBezTo>
                    <a:pt x="746963" y="907898"/>
                    <a:pt x="743712" y="902412"/>
                    <a:pt x="738835" y="897941"/>
                  </a:cubicBezTo>
                  <a:cubicBezTo>
                    <a:pt x="733958" y="893471"/>
                    <a:pt x="726643" y="887985"/>
                    <a:pt x="716890" y="881482"/>
                  </a:cubicBezTo>
                  <a:cubicBezTo>
                    <a:pt x="709574" y="877418"/>
                    <a:pt x="702259" y="871932"/>
                    <a:pt x="694944" y="865023"/>
                  </a:cubicBezTo>
                  <a:cubicBezTo>
                    <a:pt x="687629" y="858114"/>
                    <a:pt x="682346" y="853034"/>
                    <a:pt x="679094" y="849783"/>
                  </a:cubicBezTo>
                  <a:cubicBezTo>
                    <a:pt x="672592" y="843281"/>
                    <a:pt x="665683" y="837591"/>
                    <a:pt x="658368" y="832714"/>
                  </a:cubicBezTo>
                  <a:cubicBezTo>
                    <a:pt x="642112" y="818084"/>
                    <a:pt x="629107" y="805892"/>
                    <a:pt x="619354" y="796138"/>
                  </a:cubicBezTo>
                  <a:cubicBezTo>
                    <a:pt x="614477" y="789636"/>
                    <a:pt x="608381" y="783133"/>
                    <a:pt x="601066" y="776631"/>
                  </a:cubicBezTo>
                  <a:cubicBezTo>
                    <a:pt x="593750" y="770129"/>
                    <a:pt x="587654" y="764845"/>
                    <a:pt x="582778" y="760781"/>
                  </a:cubicBezTo>
                  <a:cubicBezTo>
                    <a:pt x="572211" y="748589"/>
                    <a:pt x="562051" y="735991"/>
                    <a:pt x="552298" y="722986"/>
                  </a:cubicBezTo>
                  <a:lnTo>
                    <a:pt x="552298" y="727863"/>
                  </a:lnTo>
                  <a:cubicBezTo>
                    <a:pt x="551485" y="727050"/>
                    <a:pt x="548640" y="725831"/>
                    <a:pt x="543763" y="724205"/>
                  </a:cubicBezTo>
                  <a:cubicBezTo>
                    <a:pt x="540512" y="725831"/>
                    <a:pt x="538886" y="730301"/>
                    <a:pt x="538886" y="737617"/>
                  </a:cubicBezTo>
                  <a:lnTo>
                    <a:pt x="532790" y="1083869"/>
                  </a:lnTo>
                  <a:lnTo>
                    <a:pt x="514502" y="1083869"/>
                  </a:lnTo>
                  <a:cubicBezTo>
                    <a:pt x="515315" y="1085495"/>
                    <a:pt x="516128" y="1087121"/>
                    <a:pt x="516941" y="1088746"/>
                  </a:cubicBezTo>
                  <a:cubicBezTo>
                    <a:pt x="517754" y="1090372"/>
                    <a:pt x="518160" y="1092404"/>
                    <a:pt x="518160" y="1094842"/>
                  </a:cubicBezTo>
                  <a:lnTo>
                    <a:pt x="515722" y="1094842"/>
                  </a:lnTo>
                  <a:cubicBezTo>
                    <a:pt x="509219" y="1094842"/>
                    <a:pt x="505968" y="1098500"/>
                    <a:pt x="505968" y="1105815"/>
                  </a:cubicBezTo>
                  <a:cubicBezTo>
                    <a:pt x="505968" y="1109879"/>
                    <a:pt x="504952" y="1113130"/>
                    <a:pt x="502920" y="1115569"/>
                  </a:cubicBezTo>
                  <a:cubicBezTo>
                    <a:pt x="500888" y="1118007"/>
                    <a:pt x="498246" y="1119226"/>
                    <a:pt x="494995" y="1119226"/>
                  </a:cubicBezTo>
                  <a:cubicBezTo>
                    <a:pt x="491744" y="1119226"/>
                    <a:pt x="488493" y="1117601"/>
                    <a:pt x="485242" y="1114349"/>
                  </a:cubicBezTo>
                  <a:cubicBezTo>
                    <a:pt x="480365" y="1111098"/>
                    <a:pt x="472643" y="1106831"/>
                    <a:pt x="462077" y="1101548"/>
                  </a:cubicBezTo>
                  <a:cubicBezTo>
                    <a:pt x="451510" y="1096265"/>
                    <a:pt x="442976" y="1089965"/>
                    <a:pt x="436474" y="1082650"/>
                  </a:cubicBezTo>
                  <a:cubicBezTo>
                    <a:pt x="436474" y="1082650"/>
                    <a:pt x="429971" y="1076148"/>
                    <a:pt x="416966" y="1063143"/>
                  </a:cubicBezTo>
                  <a:cubicBezTo>
                    <a:pt x="402336" y="1048513"/>
                    <a:pt x="392176" y="1037540"/>
                    <a:pt x="386486" y="1030225"/>
                  </a:cubicBezTo>
                  <a:cubicBezTo>
                    <a:pt x="374294" y="1015594"/>
                    <a:pt x="363728" y="998119"/>
                    <a:pt x="354787" y="977799"/>
                  </a:cubicBezTo>
                  <a:cubicBezTo>
                    <a:pt x="350723" y="971297"/>
                    <a:pt x="347675" y="961543"/>
                    <a:pt x="345643" y="948538"/>
                  </a:cubicBezTo>
                  <a:cubicBezTo>
                    <a:pt x="343611" y="935533"/>
                    <a:pt x="341782" y="926593"/>
                    <a:pt x="340157" y="921716"/>
                  </a:cubicBezTo>
                  <a:cubicBezTo>
                    <a:pt x="336906" y="909524"/>
                    <a:pt x="334874" y="899364"/>
                    <a:pt x="334061" y="891236"/>
                  </a:cubicBezTo>
                  <a:lnTo>
                    <a:pt x="324307" y="851002"/>
                  </a:lnTo>
                  <a:cubicBezTo>
                    <a:pt x="316179" y="817677"/>
                    <a:pt x="311302" y="796545"/>
                    <a:pt x="309677" y="787604"/>
                  </a:cubicBezTo>
                  <a:cubicBezTo>
                    <a:pt x="306426" y="790855"/>
                    <a:pt x="303987" y="792887"/>
                    <a:pt x="302362" y="793700"/>
                  </a:cubicBezTo>
                  <a:lnTo>
                    <a:pt x="297485" y="796138"/>
                  </a:lnTo>
                  <a:lnTo>
                    <a:pt x="293827" y="794919"/>
                  </a:lnTo>
                  <a:cubicBezTo>
                    <a:pt x="290576" y="794919"/>
                    <a:pt x="285699" y="796545"/>
                    <a:pt x="279197" y="799796"/>
                  </a:cubicBezTo>
                  <a:lnTo>
                    <a:pt x="277978" y="799796"/>
                  </a:lnTo>
                  <a:cubicBezTo>
                    <a:pt x="273914" y="804673"/>
                    <a:pt x="267818" y="807924"/>
                    <a:pt x="259690" y="809549"/>
                  </a:cubicBezTo>
                  <a:cubicBezTo>
                    <a:pt x="251562" y="811175"/>
                    <a:pt x="245466" y="812801"/>
                    <a:pt x="241402" y="814426"/>
                  </a:cubicBezTo>
                  <a:cubicBezTo>
                    <a:pt x="238963" y="815239"/>
                    <a:pt x="235306" y="817271"/>
                    <a:pt x="230429" y="820522"/>
                  </a:cubicBezTo>
                  <a:cubicBezTo>
                    <a:pt x="224739" y="825399"/>
                    <a:pt x="217018" y="827025"/>
                    <a:pt x="207264" y="825399"/>
                  </a:cubicBezTo>
                  <a:cubicBezTo>
                    <a:pt x="204013" y="825399"/>
                    <a:pt x="200152" y="826415"/>
                    <a:pt x="195682" y="828447"/>
                  </a:cubicBezTo>
                  <a:cubicBezTo>
                    <a:pt x="191211" y="830479"/>
                    <a:pt x="187757" y="831901"/>
                    <a:pt x="185318" y="832714"/>
                  </a:cubicBezTo>
                  <a:cubicBezTo>
                    <a:pt x="169875" y="834340"/>
                    <a:pt x="155651" y="837591"/>
                    <a:pt x="142646" y="842468"/>
                  </a:cubicBezTo>
                  <a:cubicBezTo>
                    <a:pt x="141021" y="843281"/>
                    <a:pt x="139192" y="843281"/>
                    <a:pt x="137160" y="842468"/>
                  </a:cubicBezTo>
                  <a:cubicBezTo>
                    <a:pt x="135128" y="841655"/>
                    <a:pt x="133299" y="841655"/>
                    <a:pt x="131674" y="842468"/>
                  </a:cubicBezTo>
                  <a:lnTo>
                    <a:pt x="110947" y="849783"/>
                  </a:lnTo>
                  <a:cubicBezTo>
                    <a:pt x="104445" y="853034"/>
                    <a:pt x="99568" y="854660"/>
                    <a:pt x="96317" y="854660"/>
                  </a:cubicBezTo>
                  <a:cubicBezTo>
                    <a:pt x="89002" y="855473"/>
                    <a:pt x="79858" y="855473"/>
                    <a:pt x="68885" y="854660"/>
                  </a:cubicBezTo>
                  <a:cubicBezTo>
                    <a:pt x="57912" y="853847"/>
                    <a:pt x="48768" y="853441"/>
                    <a:pt x="41453" y="853441"/>
                  </a:cubicBezTo>
                  <a:cubicBezTo>
                    <a:pt x="36576" y="854253"/>
                    <a:pt x="27635" y="854660"/>
                    <a:pt x="14630" y="854660"/>
                  </a:cubicBezTo>
                  <a:lnTo>
                    <a:pt x="39014" y="848564"/>
                  </a:lnTo>
                  <a:cubicBezTo>
                    <a:pt x="50394" y="846938"/>
                    <a:pt x="58522" y="844906"/>
                    <a:pt x="63398" y="842468"/>
                  </a:cubicBezTo>
                  <a:cubicBezTo>
                    <a:pt x="60960" y="841655"/>
                    <a:pt x="57302" y="841249"/>
                    <a:pt x="52426" y="841249"/>
                  </a:cubicBezTo>
                  <a:cubicBezTo>
                    <a:pt x="45110" y="841249"/>
                    <a:pt x="38202" y="842468"/>
                    <a:pt x="31699" y="844906"/>
                  </a:cubicBezTo>
                  <a:cubicBezTo>
                    <a:pt x="17069" y="848157"/>
                    <a:pt x="6502" y="850189"/>
                    <a:pt x="0" y="851002"/>
                  </a:cubicBezTo>
                  <a:cubicBezTo>
                    <a:pt x="813" y="850189"/>
                    <a:pt x="1829" y="849377"/>
                    <a:pt x="3048" y="848564"/>
                  </a:cubicBezTo>
                  <a:cubicBezTo>
                    <a:pt x="4267" y="847751"/>
                    <a:pt x="6096" y="846938"/>
                    <a:pt x="8534" y="846125"/>
                  </a:cubicBezTo>
                  <a:lnTo>
                    <a:pt x="58522" y="826618"/>
                  </a:lnTo>
                  <a:cubicBezTo>
                    <a:pt x="63398" y="823367"/>
                    <a:pt x="68275" y="820725"/>
                    <a:pt x="73152" y="818693"/>
                  </a:cubicBezTo>
                  <a:cubicBezTo>
                    <a:pt x="78029" y="816661"/>
                    <a:pt x="82906" y="814020"/>
                    <a:pt x="87782" y="810769"/>
                  </a:cubicBezTo>
                  <a:cubicBezTo>
                    <a:pt x="92659" y="807517"/>
                    <a:pt x="98146" y="804063"/>
                    <a:pt x="104242" y="800405"/>
                  </a:cubicBezTo>
                  <a:cubicBezTo>
                    <a:pt x="110338" y="796748"/>
                    <a:pt x="117043" y="792481"/>
                    <a:pt x="124358" y="787604"/>
                  </a:cubicBezTo>
                  <a:cubicBezTo>
                    <a:pt x="136550" y="777037"/>
                    <a:pt x="145085" y="770941"/>
                    <a:pt x="149962" y="769316"/>
                  </a:cubicBezTo>
                  <a:cubicBezTo>
                    <a:pt x="151587" y="767690"/>
                    <a:pt x="153822" y="766065"/>
                    <a:pt x="156667" y="764439"/>
                  </a:cubicBezTo>
                  <a:cubicBezTo>
                    <a:pt x="159512" y="762813"/>
                    <a:pt x="162560" y="760781"/>
                    <a:pt x="165811" y="758343"/>
                  </a:cubicBezTo>
                  <a:cubicBezTo>
                    <a:pt x="165811" y="758343"/>
                    <a:pt x="169875" y="754279"/>
                    <a:pt x="178003" y="746151"/>
                  </a:cubicBezTo>
                  <a:cubicBezTo>
                    <a:pt x="181254" y="744525"/>
                    <a:pt x="188570" y="737617"/>
                    <a:pt x="199949" y="725425"/>
                  </a:cubicBezTo>
                  <a:cubicBezTo>
                    <a:pt x="205638" y="722986"/>
                    <a:pt x="209296" y="720141"/>
                    <a:pt x="210922" y="716890"/>
                  </a:cubicBezTo>
                  <a:cubicBezTo>
                    <a:pt x="213360" y="714452"/>
                    <a:pt x="217221" y="711404"/>
                    <a:pt x="222504" y="707746"/>
                  </a:cubicBezTo>
                  <a:cubicBezTo>
                    <a:pt x="227787" y="704089"/>
                    <a:pt x="232054" y="700634"/>
                    <a:pt x="235306" y="697383"/>
                  </a:cubicBezTo>
                  <a:cubicBezTo>
                    <a:pt x="239370" y="694945"/>
                    <a:pt x="243027" y="691287"/>
                    <a:pt x="246278" y="686410"/>
                  </a:cubicBezTo>
                  <a:cubicBezTo>
                    <a:pt x="247091" y="684785"/>
                    <a:pt x="248717" y="682753"/>
                    <a:pt x="251155" y="680314"/>
                  </a:cubicBezTo>
                  <a:cubicBezTo>
                    <a:pt x="253594" y="677876"/>
                    <a:pt x="256032" y="675437"/>
                    <a:pt x="258470" y="672999"/>
                  </a:cubicBezTo>
                  <a:cubicBezTo>
                    <a:pt x="259283" y="671373"/>
                    <a:pt x="262534" y="667716"/>
                    <a:pt x="268224" y="662026"/>
                  </a:cubicBezTo>
                  <a:lnTo>
                    <a:pt x="282854" y="646177"/>
                  </a:lnTo>
                  <a:cubicBezTo>
                    <a:pt x="291795" y="638049"/>
                    <a:pt x="300330" y="629514"/>
                    <a:pt x="308458" y="620573"/>
                  </a:cubicBezTo>
                  <a:cubicBezTo>
                    <a:pt x="314960" y="614071"/>
                    <a:pt x="318618" y="609601"/>
                    <a:pt x="319430" y="607162"/>
                  </a:cubicBezTo>
                  <a:cubicBezTo>
                    <a:pt x="320243" y="605537"/>
                    <a:pt x="322275" y="603098"/>
                    <a:pt x="325526" y="599847"/>
                  </a:cubicBezTo>
                  <a:lnTo>
                    <a:pt x="334061" y="592532"/>
                  </a:lnTo>
                  <a:cubicBezTo>
                    <a:pt x="337312" y="587655"/>
                    <a:pt x="338938" y="584404"/>
                    <a:pt x="338938" y="582778"/>
                  </a:cubicBezTo>
                  <a:lnTo>
                    <a:pt x="330403" y="581559"/>
                  </a:lnTo>
                  <a:lnTo>
                    <a:pt x="321869" y="582778"/>
                  </a:lnTo>
                  <a:lnTo>
                    <a:pt x="320650" y="587655"/>
                  </a:lnTo>
                  <a:cubicBezTo>
                    <a:pt x="323088" y="594157"/>
                    <a:pt x="324714" y="598221"/>
                    <a:pt x="325526" y="599847"/>
                  </a:cubicBezTo>
                  <a:lnTo>
                    <a:pt x="316992" y="599847"/>
                  </a:lnTo>
                  <a:cubicBezTo>
                    <a:pt x="316179" y="600660"/>
                    <a:pt x="315163" y="601879"/>
                    <a:pt x="313944" y="603505"/>
                  </a:cubicBezTo>
                  <a:cubicBezTo>
                    <a:pt x="312725" y="605130"/>
                    <a:pt x="311709" y="605537"/>
                    <a:pt x="310896" y="604724"/>
                  </a:cubicBezTo>
                  <a:cubicBezTo>
                    <a:pt x="309270" y="604724"/>
                    <a:pt x="307645" y="604114"/>
                    <a:pt x="306019" y="602895"/>
                  </a:cubicBezTo>
                  <a:cubicBezTo>
                    <a:pt x="304394" y="601676"/>
                    <a:pt x="303174" y="600660"/>
                    <a:pt x="302362" y="599847"/>
                  </a:cubicBezTo>
                  <a:cubicBezTo>
                    <a:pt x="303987" y="599034"/>
                    <a:pt x="306222" y="598221"/>
                    <a:pt x="309067" y="597409"/>
                  </a:cubicBezTo>
                  <a:cubicBezTo>
                    <a:pt x="311912" y="596596"/>
                    <a:pt x="314147" y="595377"/>
                    <a:pt x="315773" y="593751"/>
                  </a:cubicBezTo>
                  <a:cubicBezTo>
                    <a:pt x="317398" y="592125"/>
                    <a:pt x="318211" y="589281"/>
                    <a:pt x="318211" y="585217"/>
                  </a:cubicBezTo>
                  <a:cubicBezTo>
                    <a:pt x="312522" y="585217"/>
                    <a:pt x="308458" y="585623"/>
                    <a:pt x="306019" y="586436"/>
                  </a:cubicBezTo>
                  <a:cubicBezTo>
                    <a:pt x="294640" y="591313"/>
                    <a:pt x="282042" y="594970"/>
                    <a:pt x="268224" y="597409"/>
                  </a:cubicBezTo>
                  <a:lnTo>
                    <a:pt x="240182" y="599847"/>
                  </a:lnTo>
                  <a:cubicBezTo>
                    <a:pt x="237744" y="599847"/>
                    <a:pt x="234086" y="601066"/>
                    <a:pt x="229210" y="603505"/>
                  </a:cubicBezTo>
                  <a:cubicBezTo>
                    <a:pt x="228397" y="603505"/>
                    <a:pt x="227990" y="603911"/>
                    <a:pt x="227990" y="604724"/>
                  </a:cubicBezTo>
                  <a:cubicBezTo>
                    <a:pt x="227990" y="605537"/>
                    <a:pt x="227990" y="606349"/>
                    <a:pt x="227990" y="607162"/>
                  </a:cubicBezTo>
                  <a:cubicBezTo>
                    <a:pt x="234493" y="609601"/>
                    <a:pt x="238557" y="610413"/>
                    <a:pt x="240182" y="609601"/>
                  </a:cubicBezTo>
                  <a:cubicBezTo>
                    <a:pt x="241808" y="608788"/>
                    <a:pt x="243840" y="608381"/>
                    <a:pt x="246278" y="608381"/>
                  </a:cubicBezTo>
                  <a:cubicBezTo>
                    <a:pt x="248717" y="608381"/>
                    <a:pt x="250952" y="608788"/>
                    <a:pt x="252984" y="609601"/>
                  </a:cubicBezTo>
                  <a:cubicBezTo>
                    <a:pt x="255016" y="610413"/>
                    <a:pt x="256845" y="611226"/>
                    <a:pt x="258470" y="612039"/>
                  </a:cubicBezTo>
                  <a:cubicBezTo>
                    <a:pt x="260096" y="612039"/>
                    <a:pt x="261112" y="612445"/>
                    <a:pt x="261518" y="613258"/>
                  </a:cubicBezTo>
                  <a:cubicBezTo>
                    <a:pt x="261925" y="614071"/>
                    <a:pt x="260909" y="614884"/>
                    <a:pt x="258470" y="615697"/>
                  </a:cubicBezTo>
                  <a:cubicBezTo>
                    <a:pt x="257658" y="616509"/>
                    <a:pt x="256235" y="617525"/>
                    <a:pt x="254203" y="618745"/>
                  </a:cubicBezTo>
                  <a:cubicBezTo>
                    <a:pt x="252171" y="619964"/>
                    <a:pt x="249936" y="620573"/>
                    <a:pt x="247498" y="620573"/>
                  </a:cubicBezTo>
                  <a:cubicBezTo>
                    <a:pt x="245059" y="620573"/>
                    <a:pt x="242621" y="619761"/>
                    <a:pt x="240182" y="618135"/>
                  </a:cubicBezTo>
                  <a:cubicBezTo>
                    <a:pt x="239370" y="617322"/>
                    <a:pt x="237744" y="617322"/>
                    <a:pt x="235306" y="618135"/>
                  </a:cubicBezTo>
                  <a:cubicBezTo>
                    <a:pt x="232867" y="618948"/>
                    <a:pt x="231242" y="619354"/>
                    <a:pt x="230429" y="619354"/>
                  </a:cubicBezTo>
                  <a:cubicBezTo>
                    <a:pt x="210109" y="614477"/>
                    <a:pt x="194259" y="611633"/>
                    <a:pt x="182880" y="610820"/>
                  </a:cubicBezTo>
                  <a:cubicBezTo>
                    <a:pt x="169062" y="610820"/>
                    <a:pt x="154026" y="604317"/>
                    <a:pt x="137770" y="591313"/>
                  </a:cubicBezTo>
                  <a:lnTo>
                    <a:pt x="123139" y="576682"/>
                  </a:lnTo>
                  <a:cubicBezTo>
                    <a:pt x="119075" y="575057"/>
                    <a:pt x="116230" y="573431"/>
                    <a:pt x="114605" y="571805"/>
                  </a:cubicBezTo>
                  <a:cubicBezTo>
                    <a:pt x="112979" y="569367"/>
                    <a:pt x="111354" y="567335"/>
                    <a:pt x="109728" y="565709"/>
                  </a:cubicBezTo>
                  <a:cubicBezTo>
                    <a:pt x="108102" y="564084"/>
                    <a:pt x="106477" y="562052"/>
                    <a:pt x="104851" y="559613"/>
                  </a:cubicBezTo>
                  <a:cubicBezTo>
                    <a:pt x="104038" y="558801"/>
                    <a:pt x="101194" y="554330"/>
                    <a:pt x="96317" y="546202"/>
                  </a:cubicBezTo>
                  <a:lnTo>
                    <a:pt x="89002" y="534010"/>
                  </a:lnTo>
                  <a:cubicBezTo>
                    <a:pt x="86563" y="529946"/>
                    <a:pt x="85344" y="527305"/>
                    <a:pt x="85344" y="526085"/>
                  </a:cubicBezTo>
                  <a:cubicBezTo>
                    <a:pt x="85344" y="524866"/>
                    <a:pt x="86970" y="523037"/>
                    <a:pt x="90221" y="520599"/>
                  </a:cubicBezTo>
                  <a:cubicBezTo>
                    <a:pt x="91846" y="518973"/>
                    <a:pt x="92659" y="516941"/>
                    <a:pt x="92659" y="514503"/>
                  </a:cubicBezTo>
                  <a:cubicBezTo>
                    <a:pt x="92659" y="510439"/>
                    <a:pt x="95301" y="505969"/>
                    <a:pt x="100584" y="501092"/>
                  </a:cubicBezTo>
                  <a:cubicBezTo>
                    <a:pt x="105867" y="496215"/>
                    <a:pt x="108915" y="492557"/>
                    <a:pt x="109728" y="490119"/>
                  </a:cubicBezTo>
                  <a:cubicBezTo>
                    <a:pt x="108915" y="489306"/>
                    <a:pt x="110541" y="488087"/>
                    <a:pt x="114605" y="486461"/>
                  </a:cubicBezTo>
                  <a:lnTo>
                    <a:pt x="108509" y="498653"/>
                  </a:lnTo>
                  <a:lnTo>
                    <a:pt x="109728" y="501092"/>
                  </a:lnTo>
                  <a:cubicBezTo>
                    <a:pt x="110541" y="499466"/>
                    <a:pt x="111760" y="498044"/>
                    <a:pt x="113386" y="496825"/>
                  </a:cubicBezTo>
                  <a:cubicBezTo>
                    <a:pt x="115011" y="495605"/>
                    <a:pt x="115824" y="494589"/>
                    <a:pt x="115824" y="493777"/>
                  </a:cubicBezTo>
                  <a:cubicBezTo>
                    <a:pt x="123952" y="482397"/>
                    <a:pt x="137363" y="466548"/>
                    <a:pt x="156058" y="446228"/>
                  </a:cubicBezTo>
                  <a:cubicBezTo>
                    <a:pt x="170688" y="429972"/>
                    <a:pt x="181254" y="417780"/>
                    <a:pt x="187757" y="409652"/>
                  </a:cubicBezTo>
                  <a:cubicBezTo>
                    <a:pt x="191008" y="406401"/>
                    <a:pt x="196088" y="401117"/>
                    <a:pt x="202997" y="393802"/>
                  </a:cubicBezTo>
                  <a:cubicBezTo>
                    <a:pt x="209906" y="386487"/>
                    <a:pt x="216611" y="380391"/>
                    <a:pt x="223114" y="375514"/>
                  </a:cubicBezTo>
                  <a:cubicBezTo>
                    <a:pt x="224739" y="372263"/>
                    <a:pt x="227381" y="369012"/>
                    <a:pt x="231038" y="365761"/>
                  </a:cubicBezTo>
                  <a:cubicBezTo>
                    <a:pt x="234696" y="362509"/>
                    <a:pt x="237744" y="360071"/>
                    <a:pt x="240182" y="358445"/>
                  </a:cubicBezTo>
                  <a:cubicBezTo>
                    <a:pt x="240995" y="355194"/>
                    <a:pt x="243434" y="351537"/>
                    <a:pt x="247498" y="347473"/>
                  </a:cubicBezTo>
                  <a:cubicBezTo>
                    <a:pt x="248310" y="347473"/>
                    <a:pt x="249530" y="347066"/>
                    <a:pt x="251155" y="346253"/>
                  </a:cubicBezTo>
                  <a:cubicBezTo>
                    <a:pt x="252781" y="345441"/>
                    <a:pt x="254813" y="344221"/>
                    <a:pt x="257251" y="342596"/>
                  </a:cubicBezTo>
                  <a:cubicBezTo>
                    <a:pt x="256438" y="343409"/>
                    <a:pt x="262941" y="335687"/>
                    <a:pt x="276758" y="319431"/>
                  </a:cubicBezTo>
                  <a:cubicBezTo>
                    <a:pt x="288138" y="308052"/>
                    <a:pt x="297078" y="299924"/>
                    <a:pt x="303581" y="295047"/>
                  </a:cubicBezTo>
                  <a:cubicBezTo>
                    <a:pt x="310896" y="287732"/>
                    <a:pt x="319024" y="281229"/>
                    <a:pt x="327965" y="275540"/>
                  </a:cubicBezTo>
                  <a:cubicBezTo>
                    <a:pt x="327965" y="275540"/>
                    <a:pt x="328168" y="275337"/>
                    <a:pt x="328574" y="274930"/>
                  </a:cubicBezTo>
                  <a:cubicBezTo>
                    <a:pt x="328981" y="274524"/>
                    <a:pt x="329184" y="274321"/>
                    <a:pt x="329184" y="274321"/>
                  </a:cubicBezTo>
                  <a:cubicBezTo>
                    <a:pt x="329184" y="271882"/>
                    <a:pt x="329590" y="268834"/>
                    <a:pt x="330403" y="265177"/>
                  </a:cubicBezTo>
                  <a:cubicBezTo>
                    <a:pt x="331216" y="261519"/>
                    <a:pt x="330810" y="258877"/>
                    <a:pt x="329184" y="257252"/>
                  </a:cubicBezTo>
                  <a:cubicBezTo>
                    <a:pt x="329184" y="248311"/>
                    <a:pt x="325526" y="243841"/>
                    <a:pt x="318211" y="243841"/>
                  </a:cubicBezTo>
                  <a:cubicBezTo>
                    <a:pt x="316586" y="243841"/>
                    <a:pt x="315773" y="243434"/>
                    <a:pt x="315773" y="242621"/>
                  </a:cubicBezTo>
                  <a:cubicBezTo>
                    <a:pt x="315773" y="238557"/>
                    <a:pt x="313741" y="235712"/>
                    <a:pt x="309677" y="234087"/>
                  </a:cubicBezTo>
                  <a:cubicBezTo>
                    <a:pt x="305613" y="232461"/>
                    <a:pt x="302768" y="230836"/>
                    <a:pt x="301142" y="229210"/>
                  </a:cubicBezTo>
                  <a:cubicBezTo>
                    <a:pt x="298704" y="227584"/>
                    <a:pt x="293827" y="224130"/>
                    <a:pt x="286512" y="218847"/>
                  </a:cubicBezTo>
                  <a:cubicBezTo>
                    <a:pt x="279197" y="213564"/>
                    <a:pt x="274320" y="207671"/>
                    <a:pt x="271882" y="201168"/>
                  </a:cubicBezTo>
                  <a:cubicBezTo>
                    <a:pt x="271882" y="198730"/>
                    <a:pt x="270662" y="197105"/>
                    <a:pt x="268224" y="196292"/>
                  </a:cubicBezTo>
                  <a:cubicBezTo>
                    <a:pt x="255219" y="187351"/>
                    <a:pt x="248310" y="178004"/>
                    <a:pt x="247498" y="168250"/>
                  </a:cubicBezTo>
                  <a:cubicBezTo>
                    <a:pt x="247498" y="166624"/>
                    <a:pt x="246482" y="165202"/>
                    <a:pt x="244450" y="163983"/>
                  </a:cubicBezTo>
                  <a:cubicBezTo>
                    <a:pt x="242418" y="162764"/>
                    <a:pt x="240995" y="161341"/>
                    <a:pt x="240182" y="159716"/>
                  </a:cubicBezTo>
                  <a:cubicBezTo>
                    <a:pt x="237744" y="157277"/>
                    <a:pt x="236931" y="155245"/>
                    <a:pt x="237744" y="153620"/>
                  </a:cubicBezTo>
                  <a:cubicBezTo>
                    <a:pt x="239370" y="151994"/>
                    <a:pt x="241808" y="151181"/>
                    <a:pt x="245059" y="151181"/>
                  </a:cubicBezTo>
                  <a:lnTo>
                    <a:pt x="279197" y="159716"/>
                  </a:lnTo>
                  <a:cubicBezTo>
                    <a:pt x="284074" y="161341"/>
                    <a:pt x="289154" y="162967"/>
                    <a:pt x="294437" y="164592"/>
                  </a:cubicBezTo>
                  <a:cubicBezTo>
                    <a:pt x="299720" y="166218"/>
                    <a:pt x="304394" y="167844"/>
                    <a:pt x="308458" y="169469"/>
                  </a:cubicBezTo>
                  <a:cubicBezTo>
                    <a:pt x="309270" y="169469"/>
                    <a:pt x="310286" y="169266"/>
                    <a:pt x="311506" y="168860"/>
                  </a:cubicBezTo>
                  <a:cubicBezTo>
                    <a:pt x="312725" y="168453"/>
                    <a:pt x="313741" y="168656"/>
                    <a:pt x="314554" y="169469"/>
                  </a:cubicBezTo>
                  <a:cubicBezTo>
                    <a:pt x="316992" y="172720"/>
                    <a:pt x="320853" y="174549"/>
                    <a:pt x="326136" y="174956"/>
                  </a:cubicBezTo>
                  <a:cubicBezTo>
                    <a:pt x="331419" y="175362"/>
                    <a:pt x="334874" y="175565"/>
                    <a:pt x="336499" y="175565"/>
                  </a:cubicBezTo>
                  <a:cubicBezTo>
                    <a:pt x="337312" y="176378"/>
                    <a:pt x="339750" y="176784"/>
                    <a:pt x="343814" y="176784"/>
                  </a:cubicBezTo>
                  <a:cubicBezTo>
                    <a:pt x="349504" y="176784"/>
                    <a:pt x="353162" y="176378"/>
                    <a:pt x="354787" y="175565"/>
                  </a:cubicBezTo>
                  <a:cubicBezTo>
                    <a:pt x="381610" y="175565"/>
                    <a:pt x="402742" y="167844"/>
                    <a:pt x="418186" y="152400"/>
                  </a:cubicBezTo>
                  <a:cubicBezTo>
                    <a:pt x="423062" y="147524"/>
                    <a:pt x="425907" y="143663"/>
                    <a:pt x="426720" y="140818"/>
                  </a:cubicBezTo>
                  <a:cubicBezTo>
                    <a:pt x="427533" y="137973"/>
                    <a:pt x="427533" y="134112"/>
                    <a:pt x="426720" y="129236"/>
                  </a:cubicBezTo>
                  <a:cubicBezTo>
                    <a:pt x="424282" y="121920"/>
                    <a:pt x="422859" y="113589"/>
                    <a:pt x="422453" y="104242"/>
                  </a:cubicBezTo>
                  <a:cubicBezTo>
                    <a:pt x="422046" y="94895"/>
                    <a:pt x="421843" y="87783"/>
                    <a:pt x="421843" y="82906"/>
                  </a:cubicBezTo>
                  <a:cubicBezTo>
                    <a:pt x="421030" y="79655"/>
                    <a:pt x="420218" y="76810"/>
                    <a:pt x="419405" y="74372"/>
                  </a:cubicBezTo>
                  <a:cubicBezTo>
                    <a:pt x="418592" y="71933"/>
                    <a:pt x="417779" y="69089"/>
                    <a:pt x="416966" y="65837"/>
                  </a:cubicBezTo>
                  <a:cubicBezTo>
                    <a:pt x="415341" y="61773"/>
                    <a:pt x="412699" y="55068"/>
                    <a:pt x="409042" y="45720"/>
                  </a:cubicBezTo>
                  <a:cubicBezTo>
                    <a:pt x="405384" y="36373"/>
                    <a:pt x="401523" y="28042"/>
                    <a:pt x="397459" y="20727"/>
                  </a:cubicBezTo>
                  <a:lnTo>
                    <a:pt x="397459" y="19508"/>
                  </a:lnTo>
                  <a:lnTo>
                    <a:pt x="397459" y="17069"/>
                  </a:lnTo>
                  <a:cubicBezTo>
                    <a:pt x="397459" y="12192"/>
                    <a:pt x="394208" y="7722"/>
                    <a:pt x="387706" y="3658"/>
                  </a:cubicBezTo>
                  <a:cubicBezTo>
                    <a:pt x="387706" y="2845"/>
                    <a:pt x="388112" y="2236"/>
                    <a:pt x="388925" y="1829"/>
                  </a:cubicBezTo>
                  <a:cubicBezTo>
                    <a:pt x="389738" y="1423"/>
                    <a:pt x="390550" y="813"/>
                    <a:pt x="391363" y="0"/>
                  </a:cubicBezTo>
                  <a:close/>
                </a:path>
              </a:pathLst>
            </a:custGeom>
            <a:gradFill>
              <a:gsLst>
                <a:gs pos="0">
                  <a:srgbClr val="A87039"/>
                </a:gs>
                <a:gs pos="100000">
                  <a:srgbClr val="CFA960"/>
                </a:gs>
              </a:gsLst>
              <a:lin ang="81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just">
                <a:defRPr sz="9600">
                  <a:gradFill>
                    <a:gsLst>
                      <a:gs pos="0">
                        <a:srgbClr val="A87039"/>
                      </a:gs>
                      <a:gs pos="100000">
                        <a:srgbClr val="CFA960"/>
                      </a:gs>
                    </a:gsLst>
                    <a:lin ang="8100000" scaled="1"/>
                  </a:gradFill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演示流云楷" panose="02000600000000000000" pitchFamily="2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AC3A3A6-399E-5685-D529-8B77B3723FE4}"/>
                </a:ext>
              </a:extLst>
            </p:cNvPr>
            <p:cNvSpPr txBox="1"/>
            <p:nvPr/>
          </p:nvSpPr>
          <p:spPr>
            <a:xfrm>
              <a:off x="5007521" y="2094327"/>
              <a:ext cx="1110126" cy="1140424"/>
            </a:xfrm>
            <a:custGeom>
              <a:avLst/>
              <a:gdLst/>
              <a:ahLst/>
              <a:cxnLst/>
              <a:rect l="l" t="t" r="r" b="b"/>
              <a:pathLst>
                <a:path w="1186282" h="1218658">
                  <a:moveTo>
                    <a:pt x="393802" y="816864"/>
                  </a:moveTo>
                  <a:cubicBezTo>
                    <a:pt x="391363" y="818490"/>
                    <a:pt x="387706" y="821335"/>
                    <a:pt x="382829" y="825399"/>
                  </a:cubicBezTo>
                  <a:cubicBezTo>
                    <a:pt x="377952" y="829463"/>
                    <a:pt x="373482" y="831901"/>
                    <a:pt x="369418" y="832714"/>
                  </a:cubicBezTo>
                  <a:cubicBezTo>
                    <a:pt x="368605" y="835152"/>
                    <a:pt x="366166" y="838403"/>
                    <a:pt x="362102" y="842467"/>
                  </a:cubicBezTo>
                  <a:cubicBezTo>
                    <a:pt x="361290" y="843280"/>
                    <a:pt x="358851" y="845515"/>
                    <a:pt x="354787" y="849173"/>
                  </a:cubicBezTo>
                  <a:cubicBezTo>
                    <a:pt x="350723" y="852831"/>
                    <a:pt x="345846" y="854253"/>
                    <a:pt x="340157" y="853440"/>
                  </a:cubicBezTo>
                  <a:lnTo>
                    <a:pt x="331622" y="859536"/>
                  </a:lnTo>
                  <a:cubicBezTo>
                    <a:pt x="331622" y="859536"/>
                    <a:pt x="329184" y="860349"/>
                    <a:pt x="324307" y="861975"/>
                  </a:cubicBezTo>
                  <a:lnTo>
                    <a:pt x="315773" y="868071"/>
                  </a:lnTo>
                  <a:cubicBezTo>
                    <a:pt x="318211" y="871322"/>
                    <a:pt x="323494" y="877011"/>
                    <a:pt x="331622" y="885139"/>
                  </a:cubicBezTo>
                  <a:cubicBezTo>
                    <a:pt x="334061" y="887578"/>
                    <a:pt x="337312" y="891642"/>
                    <a:pt x="341376" y="897331"/>
                  </a:cubicBezTo>
                  <a:cubicBezTo>
                    <a:pt x="345440" y="903021"/>
                    <a:pt x="350723" y="907085"/>
                    <a:pt x="357226" y="909523"/>
                  </a:cubicBezTo>
                  <a:lnTo>
                    <a:pt x="359664" y="913181"/>
                  </a:lnTo>
                  <a:cubicBezTo>
                    <a:pt x="363728" y="924560"/>
                    <a:pt x="371856" y="931063"/>
                    <a:pt x="384048" y="932688"/>
                  </a:cubicBezTo>
                  <a:cubicBezTo>
                    <a:pt x="388112" y="932688"/>
                    <a:pt x="390144" y="930656"/>
                    <a:pt x="390144" y="926592"/>
                  </a:cubicBezTo>
                  <a:lnTo>
                    <a:pt x="391363" y="866851"/>
                  </a:lnTo>
                  <a:cubicBezTo>
                    <a:pt x="391363" y="844906"/>
                    <a:pt x="392176" y="828243"/>
                    <a:pt x="393802" y="816864"/>
                  </a:cubicBezTo>
                  <a:close/>
                  <a:moveTo>
                    <a:pt x="562051" y="626364"/>
                  </a:moveTo>
                  <a:cubicBezTo>
                    <a:pt x="563677" y="626161"/>
                    <a:pt x="564896" y="626263"/>
                    <a:pt x="565709" y="626669"/>
                  </a:cubicBezTo>
                  <a:cubicBezTo>
                    <a:pt x="567334" y="626669"/>
                    <a:pt x="569366" y="627888"/>
                    <a:pt x="571805" y="630327"/>
                  </a:cubicBezTo>
                  <a:lnTo>
                    <a:pt x="560832" y="637642"/>
                  </a:lnTo>
                  <a:cubicBezTo>
                    <a:pt x="560019" y="637642"/>
                    <a:pt x="559003" y="637439"/>
                    <a:pt x="557784" y="637032"/>
                  </a:cubicBezTo>
                  <a:cubicBezTo>
                    <a:pt x="556565" y="636626"/>
                    <a:pt x="555955" y="636016"/>
                    <a:pt x="555955" y="635203"/>
                  </a:cubicBezTo>
                  <a:cubicBezTo>
                    <a:pt x="555142" y="634391"/>
                    <a:pt x="554736" y="633171"/>
                    <a:pt x="554736" y="631546"/>
                  </a:cubicBezTo>
                  <a:cubicBezTo>
                    <a:pt x="554736" y="629920"/>
                    <a:pt x="555142" y="628701"/>
                    <a:pt x="555955" y="627888"/>
                  </a:cubicBezTo>
                  <a:cubicBezTo>
                    <a:pt x="558394" y="627075"/>
                    <a:pt x="560426" y="626567"/>
                    <a:pt x="562051" y="626364"/>
                  </a:cubicBezTo>
                  <a:close/>
                  <a:moveTo>
                    <a:pt x="609600" y="618135"/>
                  </a:moveTo>
                  <a:cubicBezTo>
                    <a:pt x="612038" y="617322"/>
                    <a:pt x="614477" y="618947"/>
                    <a:pt x="616915" y="623011"/>
                  </a:cubicBezTo>
                  <a:cubicBezTo>
                    <a:pt x="613664" y="624637"/>
                    <a:pt x="611226" y="625450"/>
                    <a:pt x="609600" y="625450"/>
                  </a:cubicBezTo>
                  <a:cubicBezTo>
                    <a:pt x="607162" y="625450"/>
                    <a:pt x="605130" y="624231"/>
                    <a:pt x="603504" y="621792"/>
                  </a:cubicBezTo>
                  <a:cubicBezTo>
                    <a:pt x="605942" y="619354"/>
                    <a:pt x="607974" y="618135"/>
                    <a:pt x="609600" y="618135"/>
                  </a:cubicBezTo>
                  <a:close/>
                  <a:moveTo>
                    <a:pt x="643128" y="605028"/>
                  </a:moveTo>
                  <a:cubicBezTo>
                    <a:pt x="644754" y="604825"/>
                    <a:pt x="646176" y="605130"/>
                    <a:pt x="647395" y="605943"/>
                  </a:cubicBezTo>
                  <a:cubicBezTo>
                    <a:pt x="649834" y="606755"/>
                    <a:pt x="651662" y="607568"/>
                    <a:pt x="652882" y="608381"/>
                  </a:cubicBezTo>
                  <a:cubicBezTo>
                    <a:pt x="654101" y="609194"/>
                    <a:pt x="655117" y="610007"/>
                    <a:pt x="655930" y="610819"/>
                  </a:cubicBezTo>
                  <a:cubicBezTo>
                    <a:pt x="655930" y="610819"/>
                    <a:pt x="653491" y="613258"/>
                    <a:pt x="648614" y="618135"/>
                  </a:cubicBezTo>
                  <a:lnTo>
                    <a:pt x="635203" y="620573"/>
                  </a:lnTo>
                  <a:cubicBezTo>
                    <a:pt x="632765" y="618135"/>
                    <a:pt x="631546" y="616915"/>
                    <a:pt x="631546" y="616915"/>
                  </a:cubicBezTo>
                  <a:cubicBezTo>
                    <a:pt x="630733" y="616103"/>
                    <a:pt x="630733" y="615290"/>
                    <a:pt x="631546" y="614477"/>
                  </a:cubicBezTo>
                  <a:cubicBezTo>
                    <a:pt x="632358" y="613664"/>
                    <a:pt x="632765" y="612851"/>
                    <a:pt x="632765" y="612039"/>
                  </a:cubicBezTo>
                  <a:cubicBezTo>
                    <a:pt x="636016" y="608787"/>
                    <a:pt x="637642" y="607162"/>
                    <a:pt x="637642" y="607162"/>
                  </a:cubicBezTo>
                  <a:cubicBezTo>
                    <a:pt x="639674" y="605943"/>
                    <a:pt x="641502" y="605231"/>
                    <a:pt x="643128" y="605028"/>
                  </a:cubicBezTo>
                  <a:close/>
                  <a:moveTo>
                    <a:pt x="369265" y="523189"/>
                  </a:moveTo>
                  <a:cubicBezTo>
                    <a:pt x="365506" y="523291"/>
                    <a:pt x="360883" y="524256"/>
                    <a:pt x="355397" y="526085"/>
                  </a:cubicBezTo>
                  <a:cubicBezTo>
                    <a:pt x="344424" y="529743"/>
                    <a:pt x="336906" y="534416"/>
                    <a:pt x="332842" y="540106"/>
                  </a:cubicBezTo>
                  <a:cubicBezTo>
                    <a:pt x="351536" y="531978"/>
                    <a:pt x="366573" y="527101"/>
                    <a:pt x="377952" y="525475"/>
                  </a:cubicBezTo>
                  <a:cubicBezTo>
                    <a:pt x="375920" y="523850"/>
                    <a:pt x="373024" y="523088"/>
                    <a:pt x="369265" y="523189"/>
                  </a:cubicBezTo>
                  <a:close/>
                  <a:moveTo>
                    <a:pt x="664159" y="465430"/>
                  </a:moveTo>
                  <a:cubicBezTo>
                    <a:pt x="662330" y="465227"/>
                    <a:pt x="660400" y="465735"/>
                    <a:pt x="658368" y="466954"/>
                  </a:cubicBezTo>
                  <a:cubicBezTo>
                    <a:pt x="650240" y="472643"/>
                    <a:pt x="642112" y="475895"/>
                    <a:pt x="633984" y="476707"/>
                  </a:cubicBezTo>
                  <a:cubicBezTo>
                    <a:pt x="625043" y="479959"/>
                    <a:pt x="614883" y="481584"/>
                    <a:pt x="603504" y="481584"/>
                  </a:cubicBezTo>
                  <a:cubicBezTo>
                    <a:pt x="601878" y="481584"/>
                    <a:pt x="600659" y="482194"/>
                    <a:pt x="599846" y="483413"/>
                  </a:cubicBezTo>
                  <a:cubicBezTo>
                    <a:pt x="599034" y="484632"/>
                    <a:pt x="597814" y="485242"/>
                    <a:pt x="596189" y="485242"/>
                  </a:cubicBezTo>
                  <a:cubicBezTo>
                    <a:pt x="591312" y="486867"/>
                    <a:pt x="585216" y="488696"/>
                    <a:pt x="577901" y="490728"/>
                  </a:cubicBezTo>
                  <a:cubicBezTo>
                    <a:pt x="570586" y="492760"/>
                    <a:pt x="564896" y="494589"/>
                    <a:pt x="560832" y="496215"/>
                  </a:cubicBezTo>
                  <a:cubicBezTo>
                    <a:pt x="559206" y="496215"/>
                    <a:pt x="557174" y="497434"/>
                    <a:pt x="554736" y="499872"/>
                  </a:cubicBezTo>
                  <a:cubicBezTo>
                    <a:pt x="553110" y="504749"/>
                    <a:pt x="552298" y="508000"/>
                    <a:pt x="552298" y="509626"/>
                  </a:cubicBezTo>
                  <a:lnTo>
                    <a:pt x="553517" y="523037"/>
                  </a:lnTo>
                  <a:cubicBezTo>
                    <a:pt x="552704" y="525475"/>
                    <a:pt x="552501" y="527507"/>
                    <a:pt x="552907" y="529133"/>
                  </a:cubicBezTo>
                  <a:cubicBezTo>
                    <a:pt x="553314" y="530759"/>
                    <a:pt x="553517" y="531978"/>
                    <a:pt x="553517" y="532791"/>
                  </a:cubicBezTo>
                  <a:cubicBezTo>
                    <a:pt x="551891" y="539293"/>
                    <a:pt x="554330" y="541325"/>
                    <a:pt x="560832" y="538887"/>
                  </a:cubicBezTo>
                  <a:cubicBezTo>
                    <a:pt x="566522" y="538074"/>
                    <a:pt x="571398" y="536855"/>
                    <a:pt x="575462" y="535229"/>
                  </a:cubicBezTo>
                  <a:cubicBezTo>
                    <a:pt x="579526" y="533603"/>
                    <a:pt x="583184" y="532384"/>
                    <a:pt x="586435" y="531571"/>
                  </a:cubicBezTo>
                  <a:cubicBezTo>
                    <a:pt x="591312" y="530759"/>
                    <a:pt x="612445" y="526288"/>
                    <a:pt x="649834" y="518160"/>
                  </a:cubicBezTo>
                  <a:cubicBezTo>
                    <a:pt x="655523" y="516535"/>
                    <a:pt x="663448" y="514909"/>
                    <a:pt x="673608" y="513283"/>
                  </a:cubicBezTo>
                  <a:cubicBezTo>
                    <a:pt x="683768" y="511658"/>
                    <a:pt x="692099" y="510032"/>
                    <a:pt x="698602" y="508407"/>
                  </a:cubicBezTo>
                  <a:cubicBezTo>
                    <a:pt x="697789" y="503530"/>
                    <a:pt x="694131" y="496215"/>
                    <a:pt x="687629" y="486461"/>
                  </a:cubicBezTo>
                  <a:cubicBezTo>
                    <a:pt x="686816" y="484835"/>
                    <a:pt x="685597" y="483210"/>
                    <a:pt x="683971" y="481584"/>
                  </a:cubicBezTo>
                  <a:cubicBezTo>
                    <a:pt x="682346" y="479959"/>
                    <a:pt x="681126" y="477927"/>
                    <a:pt x="680314" y="475488"/>
                  </a:cubicBezTo>
                  <a:cubicBezTo>
                    <a:pt x="678688" y="473863"/>
                    <a:pt x="676859" y="472643"/>
                    <a:pt x="674827" y="471831"/>
                  </a:cubicBezTo>
                  <a:cubicBezTo>
                    <a:pt x="672795" y="471018"/>
                    <a:pt x="670966" y="469799"/>
                    <a:pt x="669341" y="468173"/>
                  </a:cubicBezTo>
                  <a:cubicBezTo>
                    <a:pt x="667715" y="466547"/>
                    <a:pt x="665988" y="465633"/>
                    <a:pt x="664159" y="465430"/>
                  </a:cubicBezTo>
                  <a:close/>
                  <a:moveTo>
                    <a:pt x="410870" y="397459"/>
                  </a:moveTo>
                  <a:cubicBezTo>
                    <a:pt x="398678" y="402336"/>
                    <a:pt x="390550" y="406807"/>
                    <a:pt x="386486" y="410871"/>
                  </a:cubicBezTo>
                  <a:cubicBezTo>
                    <a:pt x="377546" y="418999"/>
                    <a:pt x="371043" y="425095"/>
                    <a:pt x="366979" y="429159"/>
                  </a:cubicBezTo>
                  <a:cubicBezTo>
                    <a:pt x="354787" y="441351"/>
                    <a:pt x="344627" y="450291"/>
                    <a:pt x="336499" y="455981"/>
                  </a:cubicBezTo>
                  <a:cubicBezTo>
                    <a:pt x="330810" y="461671"/>
                    <a:pt x="328371" y="467360"/>
                    <a:pt x="329184" y="473050"/>
                  </a:cubicBezTo>
                  <a:cubicBezTo>
                    <a:pt x="329184" y="477114"/>
                    <a:pt x="326339" y="478333"/>
                    <a:pt x="320650" y="476707"/>
                  </a:cubicBezTo>
                  <a:cubicBezTo>
                    <a:pt x="314147" y="488087"/>
                    <a:pt x="307645" y="501904"/>
                    <a:pt x="301142" y="518160"/>
                  </a:cubicBezTo>
                  <a:lnTo>
                    <a:pt x="302362" y="519379"/>
                  </a:lnTo>
                  <a:cubicBezTo>
                    <a:pt x="307238" y="517754"/>
                    <a:pt x="311709" y="516128"/>
                    <a:pt x="315773" y="514503"/>
                  </a:cubicBezTo>
                  <a:cubicBezTo>
                    <a:pt x="313334" y="519379"/>
                    <a:pt x="310896" y="523037"/>
                    <a:pt x="308458" y="525475"/>
                  </a:cubicBezTo>
                  <a:cubicBezTo>
                    <a:pt x="309270" y="525475"/>
                    <a:pt x="311709" y="526288"/>
                    <a:pt x="315773" y="527914"/>
                  </a:cubicBezTo>
                  <a:cubicBezTo>
                    <a:pt x="319837" y="529539"/>
                    <a:pt x="324307" y="529133"/>
                    <a:pt x="329184" y="526695"/>
                  </a:cubicBezTo>
                  <a:lnTo>
                    <a:pt x="360883" y="512064"/>
                  </a:lnTo>
                  <a:lnTo>
                    <a:pt x="399898" y="492557"/>
                  </a:lnTo>
                  <a:cubicBezTo>
                    <a:pt x="400710" y="492557"/>
                    <a:pt x="401930" y="491947"/>
                    <a:pt x="403555" y="490728"/>
                  </a:cubicBezTo>
                  <a:cubicBezTo>
                    <a:pt x="405181" y="489509"/>
                    <a:pt x="405994" y="488087"/>
                    <a:pt x="405994" y="486461"/>
                  </a:cubicBezTo>
                  <a:cubicBezTo>
                    <a:pt x="406806" y="478333"/>
                    <a:pt x="407213" y="465735"/>
                    <a:pt x="407213" y="448666"/>
                  </a:cubicBezTo>
                  <a:cubicBezTo>
                    <a:pt x="407213" y="442976"/>
                    <a:pt x="407416" y="435864"/>
                    <a:pt x="407822" y="427330"/>
                  </a:cubicBezTo>
                  <a:cubicBezTo>
                    <a:pt x="408229" y="418795"/>
                    <a:pt x="409245" y="408839"/>
                    <a:pt x="410870" y="397459"/>
                  </a:cubicBezTo>
                  <a:close/>
                  <a:moveTo>
                    <a:pt x="409651" y="382829"/>
                  </a:moveTo>
                  <a:cubicBezTo>
                    <a:pt x="402336" y="386893"/>
                    <a:pt x="395427" y="392176"/>
                    <a:pt x="388925" y="398679"/>
                  </a:cubicBezTo>
                  <a:cubicBezTo>
                    <a:pt x="388925" y="399491"/>
                    <a:pt x="389128" y="400101"/>
                    <a:pt x="389534" y="400507"/>
                  </a:cubicBezTo>
                  <a:cubicBezTo>
                    <a:pt x="389941" y="400914"/>
                    <a:pt x="390550" y="401117"/>
                    <a:pt x="391363" y="401117"/>
                  </a:cubicBezTo>
                  <a:cubicBezTo>
                    <a:pt x="392176" y="400304"/>
                    <a:pt x="398678" y="395021"/>
                    <a:pt x="410870" y="385267"/>
                  </a:cubicBezTo>
                  <a:close/>
                  <a:moveTo>
                    <a:pt x="557174" y="363322"/>
                  </a:moveTo>
                  <a:cubicBezTo>
                    <a:pt x="556362" y="363322"/>
                    <a:pt x="555346" y="363728"/>
                    <a:pt x="554126" y="364541"/>
                  </a:cubicBezTo>
                  <a:cubicBezTo>
                    <a:pt x="552907" y="365354"/>
                    <a:pt x="552298" y="366166"/>
                    <a:pt x="552298" y="366979"/>
                  </a:cubicBezTo>
                  <a:cubicBezTo>
                    <a:pt x="551485" y="373482"/>
                    <a:pt x="551282" y="378968"/>
                    <a:pt x="551688" y="383439"/>
                  </a:cubicBezTo>
                  <a:cubicBezTo>
                    <a:pt x="552094" y="387909"/>
                    <a:pt x="552298" y="391770"/>
                    <a:pt x="552298" y="395021"/>
                  </a:cubicBezTo>
                  <a:cubicBezTo>
                    <a:pt x="553923" y="406400"/>
                    <a:pt x="554736" y="414935"/>
                    <a:pt x="554736" y="420624"/>
                  </a:cubicBezTo>
                  <a:lnTo>
                    <a:pt x="562051" y="412090"/>
                  </a:lnTo>
                  <a:cubicBezTo>
                    <a:pt x="564490" y="410464"/>
                    <a:pt x="568350" y="408432"/>
                    <a:pt x="573634" y="405994"/>
                  </a:cubicBezTo>
                  <a:cubicBezTo>
                    <a:pt x="578917" y="403555"/>
                    <a:pt x="581965" y="400304"/>
                    <a:pt x="582778" y="396240"/>
                  </a:cubicBezTo>
                  <a:lnTo>
                    <a:pt x="583997" y="395021"/>
                  </a:lnTo>
                  <a:cubicBezTo>
                    <a:pt x="586435" y="393395"/>
                    <a:pt x="587451" y="391973"/>
                    <a:pt x="587045" y="390754"/>
                  </a:cubicBezTo>
                  <a:cubicBezTo>
                    <a:pt x="586638" y="389535"/>
                    <a:pt x="585826" y="388519"/>
                    <a:pt x="584606" y="387706"/>
                  </a:cubicBezTo>
                  <a:cubicBezTo>
                    <a:pt x="583387" y="386893"/>
                    <a:pt x="582778" y="386487"/>
                    <a:pt x="582778" y="386487"/>
                  </a:cubicBezTo>
                  <a:cubicBezTo>
                    <a:pt x="581152" y="385674"/>
                    <a:pt x="578714" y="384455"/>
                    <a:pt x="575462" y="382829"/>
                  </a:cubicBezTo>
                  <a:cubicBezTo>
                    <a:pt x="572211" y="381203"/>
                    <a:pt x="569773" y="379578"/>
                    <a:pt x="568147" y="377952"/>
                  </a:cubicBezTo>
                  <a:cubicBezTo>
                    <a:pt x="566522" y="377139"/>
                    <a:pt x="565302" y="375514"/>
                    <a:pt x="564490" y="373075"/>
                  </a:cubicBezTo>
                  <a:cubicBezTo>
                    <a:pt x="563677" y="370637"/>
                    <a:pt x="562864" y="368605"/>
                    <a:pt x="562051" y="366979"/>
                  </a:cubicBezTo>
                  <a:cubicBezTo>
                    <a:pt x="559613" y="364541"/>
                    <a:pt x="557987" y="363322"/>
                    <a:pt x="557174" y="363322"/>
                  </a:cubicBezTo>
                  <a:close/>
                  <a:moveTo>
                    <a:pt x="362102" y="309677"/>
                  </a:moveTo>
                  <a:lnTo>
                    <a:pt x="353568" y="326746"/>
                  </a:lnTo>
                  <a:lnTo>
                    <a:pt x="342595" y="347472"/>
                  </a:lnTo>
                  <a:cubicBezTo>
                    <a:pt x="340157" y="353162"/>
                    <a:pt x="332842" y="367386"/>
                    <a:pt x="320650" y="390144"/>
                  </a:cubicBezTo>
                  <a:lnTo>
                    <a:pt x="321869" y="391363"/>
                  </a:lnTo>
                  <a:cubicBezTo>
                    <a:pt x="328371" y="388925"/>
                    <a:pt x="334061" y="384861"/>
                    <a:pt x="338938" y="379171"/>
                  </a:cubicBezTo>
                  <a:cubicBezTo>
                    <a:pt x="341376" y="372669"/>
                    <a:pt x="343814" y="366370"/>
                    <a:pt x="346253" y="360274"/>
                  </a:cubicBezTo>
                  <a:cubicBezTo>
                    <a:pt x="348691" y="354178"/>
                    <a:pt x="350723" y="348691"/>
                    <a:pt x="352349" y="343815"/>
                  </a:cubicBezTo>
                  <a:cubicBezTo>
                    <a:pt x="357226" y="336499"/>
                    <a:pt x="360883" y="328778"/>
                    <a:pt x="363322" y="320650"/>
                  </a:cubicBezTo>
                  <a:lnTo>
                    <a:pt x="365760" y="310896"/>
                  </a:lnTo>
                  <a:close/>
                  <a:moveTo>
                    <a:pt x="413309" y="307239"/>
                  </a:moveTo>
                  <a:lnTo>
                    <a:pt x="401117" y="308458"/>
                  </a:lnTo>
                  <a:lnTo>
                    <a:pt x="396240" y="308458"/>
                  </a:lnTo>
                  <a:cubicBezTo>
                    <a:pt x="392176" y="308458"/>
                    <a:pt x="389331" y="309271"/>
                    <a:pt x="387706" y="310896"/>
                  </a:cubicBezTo>
                  <a:cubicBezTo>
                    <a:pt x="386080" y="312522"/>
                    <a:pt x="384454" y="314960"/>
                    <a:pt x="382829" y="318211"/>
                  </a:cubicBezTo>
                  <a:lnTo>
                    <a:pt x="362102" y="356007"/>
                  </a:lnTo>
                  <a:cubicBezTo>
                    <a:pt x="361290" y="357632"/>
                    <a:pt x="360070" y="360070"/>
                    <a:pt x="358445" y="363322"/>
                  </a:cubicBezTo>
                  <a:cubicBezTo>
                    <a:pt x="356819" y="366573"/>
                    <a:pt x="356413" y="369011"/>
                    <a:pt x="357226" y="370637"/>
                  </a:cubicBezTo>
                  <a:cubicBezTo>
                    <a:pt x="358038" y="373888"/>
                    <a:pt x="357835" y="376733"/>
                    <a:pt x="356616" y="379171"/>
                  </a:cubicBezTo>
                  <a:cubicBezTo>
                    <a:pt x="355397" y="381610"/>
                    <a:pt x="354787" y="383235"/>
                    <a:pt x="354787" y="384048"/>
                  </a:cubicBezTo>
                  <a:lnTo>
                    <a:pt x="354787" y="386487"/>
                  </a:lnTo>
                  <a:cubicBezTo>
                    <a:pt x="357226" y="385674"/>
                    <a:pt x="360274" y="385267"/>
                    <a:pt x="363931" y="385267"/>
                  </a:cubicBezTo>
                  <a:cubicBezTo>
                    <a:pt x="367589" y="385267"/>
                    <a:pt x="371856" y="384455"/>
                    <a:pt x="376733" y="382829"/>
                  </a:cubicBezTo>
                  <a:cubicBezTo>
                    <a:pt x="384048" y="382016"/>
                    <a:pt x="393802" y="378765"/>
                    <a:pt x="405994" y="373075"/>
                  </a:cubicBezTo>
                  <a:cubicBezTo>
                    <a:pt x="408432" y="370637"/>
                    <a:pt x="409651" y="368605"/>
                    <a:pt x="409651" y="366979"/>
                  </a:cubicBezTo>
                  <a:cubicBezTo>
                    <a:pt x="409651" y="359664"/>
                    <a:pt x="410464" y="349504"/>
                    <a:pt x="412090" y="336499"/>
                  </a:cubicBezTo>
                  <a:close/>
                  <a:moveTo>
                    <a:pt x="413309" y="0"/>
                  </a:moveTo>
                  <a:lnTo>
                    <a:pt x="415747" y="0"/>
                  </a:lnTo>
                  <a:cubicBezTo>
                    <a:pt x="421437" y="0"/>
                    <a:pt x="425907" y="1829"/>
                    <a:pt x="429158" y="5486"/>
                  </a:cubicBezTo>
                  <a:cubicBezTo>
                    <a:pt x="432410" y="9144"/>
                    <a:pt x="435254" y="11786"/>
                    <a:pt x="437693" y="13411"/>
                  </a:cubicBezTo>
                  <a:lnTo>
                    <a:pt x="443789" y="12192"/>
                  </a:lnTo>
                  <a:cubicBezTo>
                    <a:pt x="451104" y="12192"/>
                    <a:pt x="455981" y="16663"/>
                    <a:pt x="458419" y="25603"/>
                  </a:cubicBezTo>
                  <a:cubicBezTo>
                    <a:pt x="460045" y="32918"/>
                    <a:pt x="466141" y="40640"/>
                    <a:pt x="476707" y="48768"/>
                  </a:cubicBezTo>
                  <a:cubicBezTo>
                    <a:pt x="487274" y="56896"/>
                    <a:pt x="494182" y="62586"/>
                    <a:pt x="497434" y="65837"/>
                  </a:cubicBezTo>
                  <a:cubicBezTo>
                    <a:pt x="506374" y="73152"/>
                    <a:pt x="511658" y="78435"/>
                    <a:pt x="513283" y="81687"/>
                  </a:cubicBezTo>
                  <a:cubicBezTo>
                    <a:pt x="514909" y="84938"/>
                    <a:pt x="517347" y="88392"/>
                    <a:pt x="520598" y="92050"/>
                  </a:cubicBezTo>
                  <a:cubicBezTo>
                    <a:pt x="523850" y="95707"/>
                    <a:pt x="525475" y="99568"/>
                    <a:pt x="525475" y="103632"/>
                  </a:cubicBezTo>
                  <a:cubicBezTo>
                    <a:pt x="525475" y="105258"/>
                    <a:pt x="525882" y="106680"/>
                    <a:pt x="526694" y="107899"/>
                  </a:cubicBezTo>
                  <a:cubicBezTo>
                    <a:pt x="527507" y="109119"/>
                    <a:pt x="528320" y="110135"/>
                    <a:pt x="529133" y="110947"/>
                  </a:cubicBezTo>
                  <a:cubicBezTo>
                    <a:pt x="532384" y="110135"/>
                    <a:pt x="536651" y="109119"/>
                    <a:pt x="541934" y="107899"/>
                  </a:cubicBezTo>
                  <a:cubicBezTo>
                    <a:pt x="547218" y="106680"/>
                    <a:pt x="551485" y="105258"/>
                    <a:pt x="554736" y="103632"/>
                  </a:cubicBezTo>
                  <a:cubicBezTo>
                    <a:pt x="559613" y="101194"/>
                    <a:pt x="564896" y="99975"/>
                    <a:pt x="570586" y="99975"/>
                  </a:cubicBezTo>
                  <a:cubicBezTo>
                    <a:pt x="572211" y="99975"/>
                    <a:pt x="575462" y="100787"/>
                    <a:pt x="580339" y="102413"/>
                  </a:cubicBezTo>
                  <a:cubicBezTo>
                    <a:pt x="585216" y="104039"/>
                    <a:pt x="589686" y="106071"/>
                    <a:pt x="593750" y="108509"/>
                  </a:cubicBezTo>
                  <a:cubicBezTo>
                    <a:pt x="597814" y="110947"/>
                    <a:pt x="602285" y="112979"/>
                    <a:pt x="607162" y="114605"/>
                  </a:cubicBezTo>
                  <a:cubicBezTo>
                    <a:pt x="615290" y="120295"/>
                    <a:pt x="623418" y="123952"/>
                    <a:pt x="631546" y="125578"/>
                  </a:cubicBezTo>
                  <a:cubicBezTo>
                    <a:pt x="648614" y="130455"/>
                    <a:pt x="655117" y="140614"/>
                    <a:pt x="651053" y="156058"/>
                  </a:cubicBezTo>
                  <a:lnTo>
                    <a:pt x="651053" y="159715"/>
                  </a:lnTo>
                  <a:cubicBezTo>
                    <a:pt x="651053" y="166218"/>
                    <a:pt x="655930" y="170282"/>
                    <a:pt x="665683" y="171907"/>
                  </a:cubicBezTo>
                  <a:cubicBezTo>
                    <a:pt x="671373" y="172720"/>
                    <a:pt x="677266" y="175362"/>
                    <a:pt x="683362" y="179832"/>
                  </a:cubicBezTo>
                  <a:cubicBezTo>
                    <a:pt x="689458" y="184303"/>
                    <a:pt x="693318" y="188570"/>
                    <a:pt x="694944" y="192634"/>
                  </a:cubicBezTo>
                  <a:cubicBezTo>
                    <a:pt x="695757" y="195072"/>
                    <a:pt x="696773" y="198730"/>
                    <a:pt x="697992" y="203607"/>
                  </a:cubicBezTo>
                  <a:cubicBezTo>
                    <a:pt x="699211" y="208483"/>
                    <a:pt x="700634" y="212547"/>
                    <a:pt x="702259" y="215799"/>
                  </a:cubicBezTo>
                  <a:cubicBezTo>
                    <a:pt x="703072" y="218237"/>
                    <a:pt x="703478" y="221488"/>
                    <a:pt x="703478" y="225552"/>
                  </a:cubicBezTo>
                  <a:cubicBezTo>
                    <a:pt x="703478" y="229616"/>
                    <a:pt x="702666" y="234899"/>
                    <a:pt x="701040" y="241402"/>
                  </a:cubicBezTo>
                  <a:cubicBezTo>
                    <a:pt x="699414" y="246279"/>
                    <a:pt x="697789" y="249530"/>
                    <a:pt x="696163" y="251155"/>
                  </a:cubicBezTo>
                  <a:cubicBezTo>
                    <a:pt x="694538" y="252781"/>
                    <a:pt x="691286" y="253187"/>
                    <a:pt x="686410" y="252375"/>
                  </a:cubicBezTo>
                  <a:cubicBezTo>
                    <a:pt x="680720" y="250749"/>
                    <a:pt x="674218" y="250139"/>
                    <a:pt x="666902" y="250546"/>
                  </a:cubicBezTo>
                  <a:cubicBezTo>
                    <a:pt x="659587" y="250952"/>
                    <a:pt x="654710" y="251155"/>
                    <a:pt x="652272" y="251155"/>
                  </a:cubicBezTo>
                  <a:cubicBezTo>
                    <a:pt x="636016" y="254407"/>
                    <a:pt x="625043" y="256032"/>
                    <a:pt x="619354" y="256032"/>
                  </a:cubicBezTo>
                  <a:lnTo>
                    <a:pt x="614477" y="257251"/>
                  </a:lnTo>
                  <a:cubicBezTo>
                    <a:pt x="608787" y="259690"/>
                    <a:pt x="605333" y="260909"/>
                    <a:pt x="604114" y="260909"/>
                  </a:cubicBezTo>
                  <a:cubicBezTo>
                    <a:pt x="602894" y="260909"/>
                    <a:pt x="600253" y="259283"/>
                    <a:pt x="596189" y="256032"/>
                  </a:cubicBezTo>
                  <a:lnTo>
                    <a:pt x="596189" y="259690"/>
                  </a:lnTo>
                  <a:cubicBezTo>
                    <a:pt x="590499" y="265379"/>
                    <a:pt x="586435" y="268630"/>
                    <a:pt x="583997" y="269443"/>
                  </a:cubicBezTo>
                  <a:cubicBezTo>
                    <a:pt x="582371" y="270256"/>
                    <a:pt x="577494" y="271475"/>
                    <a:pt x="569366" y="273101"/>
                  </a:cubicBezTo>
                  <a:lnTo>
                    <a:pt x="546202" y="280416"/>
                  </a:lnTo>
                  <a:cubicBezTo>
                    <a:pt x="547014" y="282042"/>
                    <a:pt x="548234" y="294234"/>
                    <a:pt x="549859" y="316992"/>
                  </a:cubicBezTo>
                  <a:cubicBezTo>
                    <a:pt x="560426" y="314554"/>
                    <a:pt x="570992" y="311303"/>
                    <a:pt x="581558" y="307239"/>
                  </a:cubicBezTo>
                  <a:cubicBezTo>
                    <a:pt x="584810" y="306426"/>
                    <a:pt x="588670" y="305207"/>
                    <a:pt x="593141" y="303581"/>
                  </a:cubicBezTo>
                  <a:cubicBezTo>
                    <a:pt x="597611" y="301955"/>
                    <a:pt x="601878" y="301143"/>
                    <a:pt x="605942" y="301143"/>
                  </a:cubicBezTo>
                  <a:cubicBezTo>
                    <a:pt x="609194" y="301955"/>
                    <a:pt x="612851" y="303784"/>
                    <a:pt x="616915" y="306629"/>
                  </a:cubicBezTo>
                  <a:cubicBezTo>
                    <a:pt x="620979" y="309474"/>
                    <a:pt x="624230" y="311303"/>
                    <a:pt x="626669" y="312115"/>
                  </a:cubicBezTo>
                  <a:lnTo>
                    <a:pt x="666902" y="332842"/>
                  </a:lnTo>
                  <a:lnTo>
                    <a:pt x="671779" y="335280"/>
                  </a:lnTo>
                  <a:cubicBezTo>
                    <a:pt x="675843" y="339344"/>
                    <a:pt x="680314" y="345034"/>
                    <a:pt x="685190" y="352349"/>
                  </a:cubicBezTo>
                  <a:cubicBezTo>
                    <a:pt x="690067" y="359664"/>
                    <a:pt x="694131" y="365760"/>
                    <a:pt x="697382" y="370637"/>
                  </a:cubicBezTo>
                  <a:cubicBezTo>
                    <a:pt x="703072" y="377952"/>
                    <a:pt x="711200" y="386487"/>
                    <a:pt x="721766" y="396240"/>
                  </a:cubicBezTo>
                  <a:cubicBezTo>
                    <a:pt x="725830" y="399491"/>
                    <a:pt x="727862" y="403962"/>
                    <a:pt x="727862" y="409651"/>
                  </a:cubicBezTo>
                  <a:cubicBezTo>
                    <a:pt x="727862" y="415341"/>
                    <a:pt x="725830" y="421437"/>
                    <a:pt x="721766" y="427939"/>
                  </a:cubicBezTo>
                  <a:cubicBezTo>
                    <a:pt x="720954" y="431191"/>
                    <a:pt x="718109" y="436067"/>
                    <a:pt x="713232" y="442570"/>
                  </a:cubicBezTo>
                  <a:lnTo>
                    <a:pt x="720547" y="446227"/>
                  </a:lnTo>
                  <a:cubicBezTo>
                    <a:pt x="749808" y="459232"/>
                    <a:pt x="771347" y="468173"/>
                    <a:pt x="785165" y="473050"/>
                  </a:cubicBezTo>
                  <a:cubicBezTo>
                    <a:pt x="814426" y="481178"/>
                    <a:pt x="846531" y="495808"/>
                    <a:pt x="881482" y="516941"/>
                  </a:cubicBezTo>
                  <a:cubicBezTo>
                    <a:pt x="892048" y="525069"/>
                    <a:pt x="899770" y="534823"/>
                    <a:pt x="904646" y="546202"/>
                  </a:cubicBezTo>
                  <a:cubicBezTo>
                    <a:pt x="906272" y="550266"/>
                    <a:pt x="909930" y="554330"/>
                    <a:pt x="915619" y="558394"/>
                  </a:cubicBezTo>
                  <a:cubicBezTo>
                    <a:pt x="917245" y="560019"/>
                    <a:pt x="919480" y="561645"/>
                    <a:pt x="922325" y="563271"/>
                  </a:cubicBezTo>
                  <a:cubicBezTo>
                    <a:pt x="925170" y="564896"/>
                    <a:pt x="928218" y="566928"/>
                    <a:pt x="931469" y="569367"/>
                  </a:cubicBezTo>
                  <a:cubicBezTo>
                    <a:pt x="935533" y="570992"/>
                    <a:pt x="937768" y="572618"/>
                    <a:pt x="938174" y="574243"/>
                  </a:cubicBezTo>
                  <a:cubicBezTo>
                    <a:pt x="938581" y="575869"/>
                    <a:pt x="937158" y="578714"/>
                    <a:pt x="933907" y="582778"/>
                  </a:cubicBezTo>
                  <a:cubicBezTo>
                    <a:pt x="932282" y="586029"/>
                    <a:pt x="932688" y="588874"/>
                    <a:pt x="935126" y="591312"/>
                  </a:cubicBezTo>
                  <a:lnTo>
                    <a:pt x="949757" y="603504"/>
                  </a:lnTo>
                  <a:lnTo>
                    <a:pt x="955853" y="610819"/>
                  </a:lnTo>
                  <a:cubicBezTo>
                    <a:pt x="952602" y="613258"/>
                    <a:pt x="949757" y="614477"/>
                    <a:pt x="947318" y="614477"/>
                  </a:cubicBezTo>
                  <a:cubicBezTo>
                    <a:pt x="940003" y="616103"/>
                    <a:pt x="936346" y="619354"/>
                    <a:pt x="936346" y="624231"/>
                  </a:cubicBezTo>
                  <a:lnTo>
                    <a:pt x="929030" y="627888"/>
                  </a:lnTo>
                  <a:cubicBezTo>
                    <a:pt x="927405" y="627888"/>
                    <a:pt x="926592" y="627075"/>
                    <a:pt x="926592" y="625450"/>
                  </a:cubicBezTo>
                  <a:cubicBezTo>
                    <a:pt x="918464" y="622199"/>
                    <a:pt x="909117" y="619151"/>
                    <a:pt x="898550" y="616306"/>
                  </a:cubicBezTo>
                  <a:cubicBezTo>
                    <a:pt x="887984" y="613461"/>
                    <a:pt x="880262" y="611226"/>
                    <a:pt x="875386" y="609600"/>
                  </a:cubicBezTo>
                  <a:cubicBezTo>
                    <a:pt x="870509" y="607975"/>
                    <a:pt x="865429" y="605943"/>
                    <a:pt x="860146" y="603504"/>
                  </a:cubicBezTo>
                  <a:cubicBezTo>
                    <a:pt x="854862" y="601066"/>
                    <a:pt x="850189" y="599440"/>
                    <a:pt x="846125" y="598627"/>
                  </a:cubicBezTo>
                  <a:cubicBezTo>
                    <a:pt x="835558" y="594563"/>
                    <a:pt x="822147" y="593344"/>
                    <a:pt x="805891" y="594970"/>
                  </a:cubicBezTo>
                  <a:lnTo>
                    <a:pt x="790042" y="593751"/>
                  </a:lnTo>
                  <a:cubicBezTo>
                    <a:pt x="785978" y="594563"/>
                    <a:pt x="780288" y="595579"/>
                    <a:pt x="772973" y="596799"/>
                  </a:cubicBezTo>
                  <a:cubicBezTo>
                    <a:pt x="765658" y="598018"/>
                    <a:pt x="759562" y="598221"/>
                    <a:pt x="754685" y="597408"/>
                  </a:cubicBezTo>
                  <a:cubicBezTo>
                    <a:pt x="748995" y="596595"/>
                    <a:pt x="741680" y="597611"/>
                    <a:pt x="732739" y="600456"/>
                  </a:cubicBezTo>
                  <a:cubicBezTo>
                    <a:pt x="723798" y="603301"/>
                    <a:pt x="716890" y="604723"/>
                    <a:pt x="712013" y="604723"/>
                  </a:cubicBezTo>
                  <a:lnTo>
                    <a:pt x="704698" y="605943"/>
                  </a:lnTo>
                  <a:cubicBezTo>
                    <a:pt x="703072" y="606755"/>
                    <a:pt x="700634" y="607162"/>
                    <a:pt x="697382" y="607162"/>
                  </a:cubicBezTo>
                  <a:cubicBezTo>
                    <a:pt x="693318" y="607162"/>
                    <a:pt x="691693" y="603911"/>
                    <a:pt x="692506" y="597408"/>
                  </a:cubicBezTo>
                  <a:cubicBezTo>
                    <a:pt x="692506" y="594970"/>
                    <a:pt x="692912" y="593344"/>
                    <a:pt x="693725" y="592531"/>
                  </a:cubicBezTo>
                  <a:lnTo>
                    <a:pt x="691286" y="592531"/>
                  </a:lnTo>
                  <a:cubicBezTo>
                    <a:pt x="685597" y="592531"/>
                    <a:pt x="681939" y="595783"/>
                    <a:pt x="680314" y="602285"/>
                  </a:cubicBezTo>
                  <a:cubicBezTo>
                    <a:pt x="680314" y="603911"/>
                    <a:pt x="679907" y="605130"/>
                    <a:pt x="679094" y="605943"/>
                  </a:cubicBezTo>
                  <a:cubicBezTo>
                    <a:pt x="678282" y="606755"/>
                    <a:pt x="677469" y="607568"/>
                    <a:pt x="676656" y="608381"/>
                  </a:cubicBezTo>
                  <a:cubicBezTo>
                    <a:pt x="675843" y="610007"/>
                    <a:pt x="673811" y="610819"/>
                    <a:pt x="670560" y="610819"/>
                  </a:cubicBezTo>
                  <a:cubicBezTo>
                    <a:pt x="668934" y="605943"/>
                    <a:pt x="668122" y="602285"/>
                    <a:pt x="668122" y="599847"/>
                  </a:cubicBezTo>
                  <a:cubicBezTo>
                    <a:pt x="668934" y="597408"/>
                    <a:pt x="668528" y="595579"/>
                    <a:pt x="666902" y="594360"/>
                  </a:cubicBezTo>
                  <a:cubicBezTo>
                    <a:pt x="665277" y="593141"/>
                    <a:pt x="663651" y="593344"/>
                    <a:pt x="662026" y="594970"/>
                  </a:cubicBezTo>
                  <a:cubicBezTo>
                    <a:pt x="657962" y="597408"/>
                    <a:pt x="652678" y="599034"/>
                    <a:pt x="646176" y="599847"/>
                  </a:cubicBezTo>
                  <a:cubicBezTo>
                    <a:pt x="639674" y="600659"/>
                    <a:pt x="634390" y="601879"/>
                    <a:pt x="630326" y="603504"/>
                  </a:cubicBezTo>
                  <a:cubicBezTo>
                    <a:pt x="624637" y="605130"/>
                    <a:pt x="617525" y="606552"/>
                    <a:pt x="608990" y="607771"/>
                  </a:cubicBezTo>
                  <a:cubicBezTo>
                    <a:pt x="600456" y="608991"/>
                    <a:pt x="593750" y="610413"/>
                    <a:pt x="588874" y="612039"/>
                  </a:cubicBezTo>
                  <a:lnTo>
                    <a:pt x="548640" y="623011"/>
                  </a:lnTo>
                  <a:cubicBezTo>
                    <a:pt x="551078" y="627888"/>
                    <a:pt x="552298" y="632765"/>
                    <a:pt x="552298" y="637642"/>
                  </a:cubicBezTo>
                  <a:lnTo>
                    <a:pt x="552298" y="643738"/>
                  </a:lnTo>
                  <a:cubicBezTo>
                    <a:pt x="552298" y="650240"/>
                    <a:pt x="551891" y="655117"/>
                    <a:pt x="551078" y="658368"/>
                  </a:cubicBezTo>
                  <a:cubicBezTo>
                    <a:pt x="550266" y="662432"/>
                    <a:pt x="551891" y="665277"/>
                    <a:pt x="555955" y="666903"/>
                  </a:cubicBezTo>
                  <a:lnTo>
                    <a:pt x="554736" y="682752"/>
                  </a:lnTo>
                  <a:lnTo>
                    <a:pt x="613258" y="716890"/>
                  </a:lnTo>
                  <a:cubicBezTo>
                    <a:pt x="618134" y="720141"/>
                    <a:pt x="622808" y="724205"/>
                    <a:pt x="627278" y="729082"/>
                  </a:cubicBezTo>
                  <a:cubicBezTo>
                    <a:pt x="631749" y="733959"/>
                    <a:pt x="636016" y="738023"/>
                    <a:pt x="640080" y="741274"/>
                  </a:cubicBezTo>
                  <a:cubicBezTo>
                    <a:pt x="653085" y="747776"/>
                    <a:pt x="667309" y="751027"/>
                    <a:pt x="682752" y="751027"/>
                  </a:cubicBezTo>
                  <a:cubicBezTo>
                    <a:pt x="695757" y="751027"/>
                    <a:pt x="711606" y="748995"/>
                    <a:pt x="730301" y="744931"/>
                  </a:cubicBezTo>
                  <a:cubicBezTo>
                    <a:pt x="738429" y="742493"/>
                    <a:pt x="752246" y="740055"/>
                    <a:pt x="771754" y="737616"/>
                  </a:cubicBezTo>
                  <a:lnTo>
                    <a:pt x="775411" y="737616"/>
                  </a:lnTo>
                  <a:cubicBezTo>
                    <a:pt x="780288" y="737616"/>
                    <a:pt x="785165" y="738429"/>
                    <a:pt x="790042" y="740055"/>
                  </a:cubicBezTo>
                  <a:cubicBezTo>
                    <a:pt x="803046" y="741680"/>
                    <a:pt x="811581" y="742493"/>
                    <a:pt x="815645" y="742493"/>
                  </a:cubicBezTo>
                  <a:lnTo>
                    <a:pt x="826618" y="743712"/>
                  </a:lnTo>
                  <a:cubicBezTo>
                    <a:pt x="832307" y="745338"/>
                    <a:pt x="844093" y="746151"/>
                    <a:pt x="861974" y="746151"/>
                  </a:cubicBezTo>
                  <a:cubicBezTo>
                    <a:pt x="864413" y="746151"/>
                    <a:pt x="866445" y="745744"/>
                    <a:pt x="868070" y="744931"/>
                  </a:cubicBezTo>
                  <a:cubicBezTo>
                    <a:pt x="869696" y="744119"/>
                    <a:pt x="870915" y="743712"/>
                    <a:pt x="871728" y="743712"/>
                  </a:cubicBezTo>
                  <a:cubicBezTo>
                    <a:pt x="879856" y="740461"/>
                    <a:pt x="886358" y="737413"/>
                    <a:pt x="891235" y="734568"/>
                  </a:cubicBezTo>
                  <a:cubicBezTo>
                    <a:pt x="896112" y="731723"/>
                    <a:pt x="900176" y="729488"/>
                    <a:pt x="903427" y="727863"/>
                  </a:cubicBezTo>
                  <a:cubicBezTo>
                    <a:pt x="912368" y="727050"/>
                    <a:pt x="921715" y="723392"/>
                    <a:pt x="931469" y="716890"/>
                  </a:cubicBezTo>
                  <a:lnTo>
                    <a:pt x="955853" y="705917"/>
                  </a:lnTo>
                  <a:cubicBezTo>
                    <a:pt x="968858" y="701040"/>
                    <a:pt x="978205" y="696976"/>
                    <a:pt x="983894" y="693725"/>
                  </a:cubicBezTo>
                  <a:cubicBezTo>
                    <a:pt x="993648" y="690474"/>
                    <a:pt x="1061110" y="661619"/>
                    <a:pt x="1186282" y="607162"/>
                  </a:cubicBezTo>
                  <a:cubicBezTo>
                    <a:pt x="1172464" y="613664"/>
                    <a:pt x="1140562" y="630733"/>
                    <a:pt x="1090574" y="658368"/>
                  </a:cubicBezTo>
                  <a:cubicBezTo>
                    <a:pt x="1040587" y="686003"/>
                    <a:pt x="1014781" y="701853"/>
                    <a:pt x="1013155" y="705917"/>
                  </a:cubicBezTo>
                  <a:cubicBezTo>
                    <a:pt x="1010717" y="709981"/>
                    <a:pt x="1024941" y="703479"/>
                    <a:pt x="1055827" y="686410"/>
                  </a:cubicBezTo>
                  <a:cubicBezTo>
                    <a:pt x="1089965" y="668528"/>
                    <a:pt x="1109472" y="659181"/>
                    <a:pt x="1114349" y="658368"/>
                  </a:cubicBezTo>
                  <a:cubicBezTo>
                    <a:pt x="1088339" y="669747"/>
                    <a:pt x="1068019" y="682143"/>
                    <a:pt x="1053389" y="695554"/>
                  </a:cubicBezTo>
                  <a:cubicBezTo>
                    <a:pt x="1038758" y="708965"/>
                    <a:pt x="1029005" y="720547"/>
                    <a:pt x="1024128" y="730301"/>
                  </a:cubicBezTo>
                  <a:cubicBezTo>
                    <a:pt x="1019251" y="740055"/>
                    <a:pt x="1014781" y="751434"/>
                    <a:pt x="1010717" y="764439"/>
                  </a:cubicBezTo>
                  <a:lnTo>
                    <a:pt x="1007059" y="797357"/>
                  </a:lnTo>
                  <a:cubicBezTo>
                    <a:pt x="1007059" y="798983"/>
                    <a:pt x="1007262" y="800202"/>
                    <a:pt x="1007669" y="801015"/>
                  </a:cubicBezTo>
                  <a:cubicBezTo>
                    <a:pt x="1008075" y="801827"/>
                    <a:pt x="1008278" y="802640"/>
                    <a:pt x="1008278" y="803453"/>
                  </a:cubicBezTo>
                  <a:cubicBezTo>
                    <a:pt x="1009904" y="803453"/>
                    <a:pt x="1012546" y="800405"/>
                    <a:pt x="1016203" y="794309"/>
                  </a:cubicBezTo>
                  <a:cubicBezTo>
                    <a:pt x="1019861" y="788213"/>
                    <a:pt x="1022502" y="783946"/>
                    <a:pt x="1024128" y="781507"/>
                  </a:cubicBezTo>
                  <a:cubicBezTo>
                    <a:pt x="1026566" y="781507"/>
                    <a:pt x="1029005" y="788010"/>
                    <a:pt x="1031443" y="801015"/>
                  </a:cubicBezTo>
                  <a:cubicBezTo>
                    <a:pt x="1033882" y="814019"/>
                    <a:pt x="1035914" y="820522"/>
                    <a:pt x="1037539" y="820522"/>
                  </a:cubicBezTo>
                  <a:cubicBezTo>
                    <a:pt x="1039978" y="820522"/>
                    <a:pt x="1041197" y="821131"/>
                    <a:pt x="1041197" y="822351"/>
                  </a:cubicBezTo>
                  <a:cubicBezTo>
                    <a:pt x="1041197" y="823570"/>
                    <a:pt x="1040384" y="825399"/>
                    <a:pt x="1038758" y="827837"/>
                  </a:cubicBezTo>
                  <a:cubicBezTo>
                    <a:pt x="1037133" y="828650"/>
                    <a:pt x="1035507" y="830072"/>
                    <a:pt x="1033882" y="832104"/>
                  </a:cubicBezTo>
                  <a:cubicBezTo>
                    <a:pt x="1032256" y="834136"/>
                    <a:pt x="1031443" y="835965"/>
                    <a:pt x="1031443" y="837591"/>
                  </a:cubicBezTo>
                  <a:cubicBezTo>
                    <a:pt x="1035507" y="840842"/>
                    <a:pt x="1035914" y="845719"/>
                    <a:pt x="1032662" y="852221"/>
                  </a:cubicBezTo>
                  <a:cubicBezTo>
                    <a:pt x="1035101" y="855472"/>
                    <a:pt x="1036523" y="860146"/>
                    <a:pt x="1036930" y="866242"/>
                  </a:cubicBezTo>
                  <a:cubicBezTo>
                    <a:pt x="1037336" y="872338"/>
                    <a:pt x="1037946" y="877011"/>
                    <a:pt x="1038758" y="880263"/>
                  </a:cubicBezTo>
                  <a:cubicBezTo>
                    <a:pt x="1037946" y="881888"/>
                    <a:pt x="1037742" y="883514"/>
                    <a:pt x="1038149" y="885139"/>
                  </a:cubicBezTo>
                  <a:cubicBezTo>
                    <a:pt x="1038555" y="886765"/>
                    <a:pt x="1038758" y="888391"/>
                    <a:pt x="1038758" y="890016"/>
                  </a:cubicBezTo>
                  <a:cubicBezTo>
                    <a:pt x="1037946" y="892455"/>
                    <a:pt x="1036523" y="894893"/>
                    <a:pt x="1034491" y="897331"/>
                  </a:cubicBezTo>
                  <a:cubicBezTo>
                    <a:pt x="1032459" y="899770"/>
                    <a:pt x="1030224" y="901802"/>
                    <a:pt x="1027786" y="903427"/>
                  </a:cubicBezTo>
                  <a:cubicBezTo>
                    <a:pt x="1015594" y="909117"/>
                    <a:pt x="1011530" y="915619"/>
                    <a:pt x="1015594" y="922935"/>
                  </a:cubicBezTo>
                  <a:cubicBezTo>
                    <a:pt x="1015594" y="923747"/>
                    <a:pt x="1015390" y="924967"/>
                    <a:pt x="1014984" y="926592"/>
                  </a:cubicBezTo>
                  <a:cubicBezTo>
                    <a:pt x="1014578" y="928218"/>
                    <a:pt x="1013358" y="929437"/>
                    <a:pt x="1011326" y="930250"/>
                  </a:cubicBezTo>
                  <a:cubicBezTo>
                    <a:pt x="1009294" y="931063"/>
                    <a:pt x="1006246" y="931875"/>
                    <a:pt x="1002182" y="932688"/>
                  </a:cubicBezTo>
                  <a:cubicBezTo>
                    <a:pt x="998118" y="933501"/>
                    <a:pt x="995274" y="934923"/>
                    <a:pt x="993648" y="936955"/>
                  </a:cubicBezTo>
                  <a:cubicBezTo>
                    <a:pt x="992022" y="938987"/>
                    <a:pt x="992429" y="940410"/>
                    <a:pt x="994867" y="941223"/>
                  </a:cubicBezTo>
                  <a:cubicBezTo>
                    <a:pt x="998118" y="946912"/>
                    <a:pt x="1001370" y="950163"/>
                    <a:pt x="1004621" y="950976"/>
                  </a:cubicBezTo>
                  <a:cubicBezTo>
                    <a:pt x="1012749" y="955853"/>
                    <a:pt x="1016813" y="959511"/>
                    <a:pt x="1016813" y="961949"/>
                  </a:cubicBezTo>
                  <a:cubicBezTo>
                    <a:pt x="1016813" y="964387"/>
                    <a:pt x="1016203" y="966826"/>
                    <a:pt x="1014984" y="969264"/>
                  </a:cubicBezTo>
                  <a:cubicBezTo>
                    <a:pt x="1013765" y="971703"/>
                    <a:pt x="1012749" y="974141"/>
                    <a:pt x="1011936" y="976579"/>
                  </a:cubicBezTo>
                  <a:cubicBezTo>
                    <a:pt x="1008685" y="986333"/>
                    <a:pt x="999744" y="994461"/>
                    <a:pt x="985114" y="1000963"/>
                  </a:cubicBezTo>
                  <a:cubicBezTo>
                    <a:pt x="983488" y="1002589"/>
                    <a:pt x="982066" y="1005027"/>
                    <a:pt x="980846" y="1008279"/>
                  </a:cubicBezTo>
                  <a:cubicBezTo>
                    <a:pt x="979627" y="1011530"/>
                    <a:pt x="978205" y="1013562"/>
                    <a:pt x="976579" y="1014375"/>
                  </a:cubicBezTo>
                  <a:cubicBezTo>
                    <a:pt x="969264" y="1015187"/>
                    <a:pt x="959917" y="1017219"/>
                    <a:pt x="948538" y="1020471"/>
                  </a:cubicBezTo>
                  <a:cubicBezTo>
                    <a:pt x="937158" y="1023722"/>
                    <a:pt x="928624" y="1025347"/>
                    <a:pt x="922934" y="1025347"/>
                  </a:cubicBezTo>
                  <a:cubicBezTo>
                    <a:pt x="919683" y="1025347"/>
                    <a:pt x="914806" y="1024535"/>
                    <a:pt x="908304" y="1022909"/>
                  </a:cubicBezTo>
                  <a:lnTo>
                    <a:pt x="907085" y="1022909"/>
                  </a:lnTo>
                  <a:lnTo>
                    <a:pt x="890016" y="1022909"/>
                  </a:lnTo>
                  <a:cubicBezTo>
                    <a:pt x="874573" y="1022909"/>
                    <a:pt x="862787" y="1022503"/>
                    <a:pt x="854659" y="1021690"/>
                  </a:cubicBezTo>
                  <a:cubicBezTo>
                    <a:pt x="839216" y="1021690"/>
                    <a:pt x="820928" y="1017626"/>
                    <a:pt x="799795" y="1009498"/>
                  </a:cubicBezTo>
                  <a:cubicBezTo>
                    <a:pt x="792480" y="1006247"/>
                    <a:pt x="785978" y="1002589"/>
                    <a:pt x="780288" y="998525"/>
                  </a:cubicBezTo>
                  <a:cubicBezTo>
                    <a:pt x="774598" y="994461"/>
                    <a:pt x="770941" y="991616"/>
                    <a:pt x="769315" y="989991"/>
                  </a:cubicBezTo>
                  <a:cubicBezTo>
                    <a:pt x="767690" y="989178"/>
                    <a:pt x="766877" y="988365"/>
                    <a:pt x="766877" y="987552"/>
                  </a:cubicBezTo>
                  <a:cubicBezTo>
                    <a:pt x="766877" y="981863"/>
                    <a:pt x="764642" y="976783"/>
                    <a:pt x="760171" y="972312"/>
                  </a:cubicBezTo>
                  <a:cubicBezTo>
                    <a:pt x="755701" y="967842"/>
                    <a:pt x="748995" y="963168"/>
                    <a:pt x="740054" y="958291"/>
                  </a:cubicBezTo>
                  <a:cubicBezTo>
                    <a:pt x="733552" y="954227"/>
                    <a:pt x="727050" y="949351"/>
                    <a:pt x="720547" y="943661"/>
                  </a:cubicBezTo>
                  <a:cubicBezTo>
                    <a:pt x="714045" y="937971"/>
                    <a:pt x="709574" y="933907"/>
                    <a:pt x="707136" y="931469"/>
                  </a:cubicBezTo>
                  <a:cubicBezTo>
                    <a:pt x="702259" y="926592"/>
                    <a:pt x="694334" y="919887"/>
                    <a:pt x="683362" y="911352"/>
                  </a:cubicBezTo>
                  <a:cubicBezTo>
                    <a:pt x="672389" y="902818"/>
                    <a:pt x="663245" y="894080"/>
                    <a:pt x="655930" y="885139"/>
                  </a:cubicBezTo>
                  <a:cubicBezTo>
                    <a:pt x="651866" y="880263"/>
                    <a:pt x="646582" y="874979"/>
                    <a:pt x="640080" y="869290"/>
                  </a:cubicBezTo>
                  <a:cubicBezTo>
                    <a:pt x="633578" y="863600"/>
                    <a:pt x="628294" y="858723"/>
                    <a:pt x="624230" y="854659"/>
                  </a:cubicBezTo>
                  <a:lnTo>
                    <a:pt x="554736" y="771754"/>
                  </a:lnTo>
                  <a:lnTo>
                    <a:pt x="551078" y="766877"/>
                  </a:lnTo>
                  <a:lnTo>
                    <a:pt x="549859" y="782727"/>
                  </a:lnTo>
                  <a:cubicBezTo>
                    <a:pt x="549859" y="784352"/>
                    <a:pt x="549859" y="786587"/>
                    <a:pt x="549859" y="789432"/>
                  </a:cubicBezTo>
                  <a:cubicBezTo>
                    <a:pt x="549859" y="792277"/>
                    <a:pt x="549453" y="794512"/>
                    <a:pt x="548640" y="796138"/>
                  </a:cubicBezTo>
                  <a:cubicBezTo>
                    <a:pt x="549453" y="800202"/>
                    <a:pt x="549859" y="805485"/>
                    <a:pt x="549859" y="811987"/>
                  </a:cubicBezTo>
                  <a:cubicBezTo>
                    <a:pt x="549859" y="813613"/>
                    <a:pt x="550062" y="815848"/>
                    <a:pt x="550469" y="818693"/>
                  </a:cubicBezTo>
                  <a:cubicBezTo>
                    <a:pt x="550875" y="821538"/>
                    <a:pt x="549859" y="823773"/>
                    <a:pt x="547421" y="825399"/>
                  </a:cubicBezTo>
                  <a:lnTo>
                    <a:pt x="548640" y="847344"/>
                  </a:lnTo>
                  <a:lnTo>
                    <a:pt x="549859" y="848563"/>
                  </a:lnTo>
                  <a:cubicBezTo>
                    <a:pt x="548234" y="852627"/>
                    <a:pt x="547624" y="857098"/>
                    <a:pt x="548030" y="861975"/>
                  </a:cubicBezTo>
                  <a:cubicBezTo>
                    <a:pt x="548437" y="866851"/>
                    <a:pt x="548640" y="870915"/>
                    <a:pt x="548640" y="874167"/>
                  </a:cubicBezTo>
                  <a:cubicBezTo>
                    <a:pt x="548640" y="874979"/>
                    <a:pt x="548843" y="875792"/>
                    <a:pt x="549250" y="876605"/>
                  </a:cubicBezTo>
                  <a:cubicBezTo>
                    <a:pt x="549656" y="877418"/>
                    <a:pt x="549453" y="878231"/>
                    <a:pt x="548640" y="879043"/>
                  </a:cubicBezTo>
                  <a:cubicBezTo>
                    <a:pt x="546202" y="885546"/>
                    <a:pt x="545795" y="892861"/>
                    <a:pt x="547421" y="900989"/>
                  </a:cubicBezTo>
                  <a:lnTo>
                    <a:pt x="547421" y="908304"/>
                  </a:lnTo>
                  <a:lnTo>
                    <a:pt x="546202" y="913181"/>
                  </a:lnTo>
                  <a:cubicBezTo>
                    <a:pt x="546202" y="914807"/>
                    <a:pt x="546405" y="916432"/>
                    <a:pt x="546811" y="918058"/>
                  </a:cubicBezTo>
                  <a:cubicBezTo>
                    <a:pt x="547218" y="919683"/>
                    <a:pt x="547014" y="921309"/>
                    <a:pt x="546202" y="922935"/>
                  </a:cubicBezTo>
                  <a:cubicBezTo>
                    <a:pt x="547014" y="926186"/>
                    <a:pt x="547421" y="931469"/>
                    <a:pt x="547421" y="938784"/>
                  </a:cubicBezTo>
                  <a:cubicBezTo>
                    <a:pt x="547421" y="944474"/>
                    <a:pt x="547014" y="948131"/>
                    <a:pt x="546202" y="949757"/>
                  </a:cubicBezTo>
                  <a:cubicBezTo>
                    <a:pt x="545389" y="953008"/>
                    <a:pt x="545186" y="957072"/>
                    <a:pt x="545592" y="961949"/>
                  </a:cubicBezTo>
                  <a:cubicBezTo>
                    <a:pt x="545998" y="966826"/>
                    <a:pt x="546202" y="970077"/>
                    <a:pt x="546202" y="971703"/>
                  </a:cubicBezTo>
                  <a:cubicBezTo>
                    <a:pt x="545389" y="974141"/>
                    <a:pt x="544982" y="977392"/>
                    <a:pt x="544982" y="981456"/>
                  </a:cubicBezTo>
                  <a:lnTo>
                    <a:pt x="546202" y="998525"/>
                  </a:lnTo>
                  <a:cubicBezTo>
                    <a:pt x="546202" y="1001776"/>
                    <a:pt x="545389" y="1007466"/>
                    <a:pt x="543763" y="1015594"/>
                  </a:cubicBezTo>
                  <a:lnTo>
                    <a:pt x="543763" y="1016813"/>
                  </a:lnTo>
                  <a:lnTo>
                    <a:pt x="542544" y="1035101"/>
                  </a:lnTo>
                  <a:cubicBezTo>
                    <a:pt x="542544" y="1037539"/>
                    <a:pt x="542138" y="1039775"/>
                    <a:pt x="541325" y="1041807"/>
                  </a:cubicBezTo>
                  <a:cubicBezTo>
                    <a:pt x="540512" y="1043839"/>
                    <a:pt x="540106" y="1046074"/>
                    <a:pt x="540106" y="1048512"/>
                  </a:cubicBezTo>
                  <a:cubicBezTo>
                    <a:pt x="539293" y="1050951"/>
                    <a:pt x="539090" y="1053795"/>
                    <a:pt x="539496" y="1057047"/>
                  </a:cubicBezTo>
                  <a:cubicBezTo>
                    <a:pt x="539902" y="1060298"/>
                    <a:pt x="540106" y="1062736"/>
                    <a:pt x="540106" y="1064362"/>
                  </a:cubicBezTo>
                  <a:cubicBezTo>
                    <a:pt x="539293" y="1067613"/>
                    <a:pt x="538480" y="1071677"/>
                    <a:pt x="537667" y="1076554"/>
                  </a:cubicBezTo>
                  <a:cubicBezTo>
                    <a:pt x="536854" y="1081431"/>
                    <a:pt x="536448" y="1087120"/>
                    <a:pt x="536448" y="1093623"/>
                  </a:cubicBezTo>
                  <a:cubicBezTo>
                    <a:pt x="535635" y="1096061"/>
                    <a:pt x="535635" y="1098499"/>
                    <a:pt x="536448" y="1100938"/>
                  </a:cubicBezTo>
                  <a:cubicBezTo>
                    <a:pt x="537261" y="1106627"/>
                    <a:pt x="537464" y="1111707"/>
                    <a:pt x="537058" y="1116178"/>
                  </a:cubicBezTo>
                  <a:cubicBezTo>
                    <a:pt x="536651" y="1120648"/>
                    <a:pt x="536448" y="1124509"/>
                    <a:pt x="536448" y="1127760"/>
                  </a:cubicBezTo>
                  <a:lnTo>
                    <a:pt x="537667" y="1135075"/>
                  </a:lnTo>
                  <a:cubicBezTo>
                    <a:pt x="537667" y="1144016"/>
                    <a:pt x="533603" y="1152551"/>
                    <a:pt x="525475" y="1160679"/>
                  </a:cubicBezTo>
                  <a:cubicBezTo>
                    <a:pt x="527101" y="1163930"/>
                    <a:pt x="527710" y="1168197"/>
                    <a:pt x="527304" y="1173480"/>
                  </a:cubicBezTo>
                  <a:cubicBezTo>
                    <a:pt x="526898" y="1178763"/>
                    <a:pt x="526694" y="1182218"/>
                    <a:pt x="526694" y="1183843"/>
                  </a:cubicBezTo>
                  <a:lnTo>
                    <a:pt x="524256" y="1183843"/>
                  </a:lnTo>
                  <a:cubicBezTo>
                    <a:pt x="521818" y="1183843"/>
                    <a:pt x="520192" y="1184859"/>
                    <a:pt x="519379" y="1186891"/>
                  </a:cubicBezTo>
                  <a:cubicBezTo>
                    <a:pt x="518566" y="1188923"/>
                    <a:pt x="518160" y="1191971"/>
                    <a:pt x="518160" y="1196035"/>
                  </a:cubicBezTo>
                  <a:lnTo>
                    <a:pt x="518160" y="1199693"/>
                  </a:lnTo>
                  <a:cubicBezTo>
                    <a:pt x="518160" y="1204570"/>
                    <a:pt x="516534" y="1208634"/>
                    <a:pt x="513283" y="1211885"/>
                  </a:cubicBezTo>
                  <a:cubicBezTo>
                    <a:pt x="511658" y="1215949"/>
                    <a:pt x="509422" y="1218184"/>
                    <a:pt x="506578" y="1218591"/>
                  </a:cubicBezTo>
                  <a:cubicBezTo>
                    <a:pt x="503733" y="1218997"/>
                    <a:pt x="501498" y="1217575"/>
                    <a:pt x="499872" y="1214323"/>
                  </a:cubicBezTo>
                  <a:cubicBezTo>
                    <a:pt x="495808" y="1209447"/>
                    <a:pt x="491744" y="1209040"/>
                    <a:pt x="487680" y="1213104"/>
                  </a:cubicBezTo>
                  <a:cubicBezTo>
                    <a:pt x="486054" y="1214730"/>
                    <a:pt x="483210" y="1214323"/>
                    <a:pt x="479146" y="1211885"/>
                  </a:cubicBezTo>
                  <a:cubicBezTo>
                    <a:pt x="478333" y="1211885"/>
                    <a:pt x="476707" y="1209853"/>
                    <a:pt x="474269" y="1205789"/>
                  </a:cubicBezTo>
                  <a:cubicBezTo>
                    <a:pt x="470205" y="1196848"/>
                    <a:pt x="464109" y="1191971"/>
                    <a:pt x="455981" y="1191159"/>
                  </a:cubicBezTo>
                  <a:cubicBezTo>
                    <a:pt x="454355" y="1191159"/>
                    <a:pt x="453136" y="1190752"/>
                    <a:pt x="452323" y="1189939"/>
                  </a:cubicBezTo>
                  <a:cubicBezTo>
                    <a:pt x="451510" y="1189127"/>
                    <a:pt x="450698" y="1188314"/>
                    <a:pt x="449885" y="1187501"/>
                  </a:cubicBezTo>
                  <a:cubicBezTo>
                    <a:pt x="447446" y="1185875"/>
                    <a:pt x="442773" y="1183640"/>
                    <a:pt x="435864" y="1180795"/>
                  </a:cubicBezTo>
                  <a:cubicBezTo>
                    <a:pt x="428955" y="1177951"/>
                    <a:pt x="424688" y="1175715"/>
                    <a:pt x="423062" y="1174090"/>
                  </a:cubicBezTo>
                  <a:cubicBezTo>
                    <a:pt x="419811" y="1172464"/>
                    <a:pt x="416560" y="1169213"/>
                    <a:pt x="413309" y="1164336"/>
                  </a:cubicBezTo>
                  <a:cubicBezTo>
                    <a:pt x="408432" y="1157834"/>
                    <a:pt x="403962" y="1152551"/>
                    <a:pt x="399898" y="1148487"/>
                  </a:cubicBezTo>
                  <a:cubicBezTo>
                    <a:pt x="397459" y="1146048"/>
                    <a:pt x="395427" y="1142797"/>
                    <a:pt x="393802" y="1138733"/>
                  </a:cubicBezTo>
                  <a:cubicBezTo>
                    <a:pt x="392989" y="1138733"/>
                    <a:pt x="392582" y="1138327"/>
                    <a:pt x="392582" y="1137514"/>
                  </a:cubicBezTo>
                  <a:cubicBezTo>
                    <a:pt x="392582" y="1136701"/>
                    <a:pt x="392176" y="1135888"/>
                    <a:pt x="391363" y="1135075"/>
                  </a:cubicBezTo>
                  <a:cubicBezTo>
                    <a:pt x="385674" y="1128573"/>
                    <a:pt x="382626" y="1120445"/>
                    <a:pt x="382219" y="1110691"/>
                  </a:cubicBezTo>
                  <a:cubicBezTo>
                    <a:pt x="381813" y="1100938"/>
                    <a:pt x="381610" y="1094435"/>
                    <a:pt x="381610" y="1091184"/>
                  </a:cubicBezTo>
                  <a:cubicBezTo>
                    <a:pt x="380797" y="1087120"/>
                    <a:pt x="379374" y="1076757"/>
                    <a:pt x="377342" y="1060095"/>
                  </a:cubicBezTo>
                  <a:cubicBezTo>
                    <a:pt x="375310" y="1043432"/>
                    <a:pt x="371856" y="1028192"/>
                    <a:pt x="366979" y="1014375"/>
                  </a:cubicBezTo>
                  <a:cubicBezTo>
                    <a:pt x="364541" y="1000557"/>
                    <a:pt x="360274" y="986943"/>
                    <a:pt x="354178" y="973531"/>
                  </a:cubicBezTo>
                  <a:cubicBezTo>
                    <a:pt x="348082" y="960120"/>
                    <a:pt x="344221" y="952195"/>
                    <a:pt x="342595" y="949757"/>
                  </a:cubicBezTo>
                  <a:cubicBezTo>
                    <a:pt x="324714" y="917245"/>
                    <a:pt x="314960" y="898551"/>
                    <a:pt x="313334" y="893674"/>
                  </a:cubicBezTo>
                  <a:lnTo>
                    <a:pt x="302362" y="875386"/>
                  </a:lnTo>
                  <a:cubicBezTo>
                    <a:pt x="294234" y="876199"/>
                    <a:pt x="282042" y="879043"/>
                    <a:pt x="265786" y="883920"/>
                  </a:cubicBezTo>
                  <a:cubicBezTo>
                    <a:pt x="262534" y="884733"/>
                    <a:pt x="259080" y="885546"/>
                    <a:pt x="255422" y="886359"/>
                  </a:cubicBezTo>
                  <a:cubicBezTo>
                    <a:pt x="251765" y="887171"/>
                    <a:pt x="248310" y="888391"/>
                    <a:pt x="245059" y="890016"/>
                  </a:cubicBezTo>
                  <a:cubicBezTo>
                    <a:pt x="230429" y="892455"/>
                    <a:pt x="217424" y="895299"/>
                    <a:pt x="206045" y="898551"/>
                  </a:cubicBezTo>
                  <a:cubicBezTo>
                    <a:pt x="199542" y="900176"/>
                    <a:pt x="191414" y="901802"/>
                    <a:pt x="181661" y="903427"/>
                  </a:cubicBezTo>
                  <a:cubicBezTo>
                    <a:pt x="181661" y="903427"/>
                    <a:pt x="181254" y="903631"/>
                    <a:pt x="180442" y="904037"/>
                  </a:cubicBezTo>
                  <a:cubicBezTo>
                    <a:pt x="179629" y="904443"/>
                    <a:pt x="178410" y="904647"/>
                    <a:pt x="176784" y="904647"/>
                  </a:cubicBezTo>
                  <a:cubicBezTo>
                    <a:pt x="170282" y="904647"/>
                    <a:pt x="162154" y="905459"/>
                    <a:pt x="152400" y="907085"/>
                  </a:cubicBezTo>
                  <a:cubicBezTo>
                    <a:pt x="144272" y="905459"/>
                    <a:pt x="137770" y="904647"/>
                    <a:pt x="132893" y="904647"/>
                  </a:cubicBezTo>
                  <a:cubicBezTo>
                    <a:pt x="125578" y="904647"/>
                    <a:pt x="119278" y="905053"/>
                    <a:pt x="113995" y="905866"/>
                  </a:cubicBezTo>
                  <a:cubicBezTo>
                    <a:pt x="108712" y="906679"/>
                    <a:pt x="104038" y="907491"/>
                    <a:pt x="99974" y="908304"/>
                  </a:cubicBezTo>
                  <a:cubicBezTo>
                    <a:pt x="86970" y="911555"/>
                    <a:pt x="76403" y="913181"/>
                    <a:pt x="68275" y="913181"/>
                  </a:cubicBezTo>
                  <a:cubicBezTo>
                    <a:pt x="62586" y="912368"/>
                    <a:pt x="57709" y="912165"/>
                    <a:pt x="53645" y="912571"/>
                  </a:cubicBezTo>
                  <a:cubicBezTo>
                    <a:pt x="49581" y="912978"/>
                    <a:pt x="46330" y="913181"/>
                    <a:pt x="43891" y="913181"/>
                  </a:cubicBezTo>
                  <a:lnTo>
                    <a:pt x="43891" y="910743"/>
                  </a:lnTo>
                  <a:cubicBezTo>
                    <a:pt x="55270" y="909117"/>
                    <a:pt x="71526" y="905053"/>
                    <a:pt x="92659" y="898551"/>
                  </a:cubicBezTo>
                  <a:lnTo>
                    <a:pt x="124358" y="891235"/>
                  </a:lnTo>
                  <a:lnTo>
                    <a:pt x="125578" y="888797"/>
                  </a:lnTo>
                  <a:lnTo>
                    <a:pt x="117043" y="888797"/>
                  </a:lnTo>
                  <a:cubicBezTo>
                    <a:pt x="81280" y="898551"/>
                    <a:pt x="58115" y="903834"/>
                    <a:pt x="47549" y="904647"/>
                  </a:cubicBezTo>
                  <a:cubicBezTo>
                    <a:pt x="44298" y="906272"/>
                    <a:pt x="40234" y="906272"/>
                    <a:pt x="35357" y="904647"/>
                  </a:cubicBezTo>
                  <a:lnTo>
                    <a:pt x="60960" y="892455"/>
                  </a:lnTo>
                  <a:cubicBezTo>
                    <a:pt x="86970" y="882701"/>
                    <a:pt x="110134" y="872541"/>
                    <a:pt x="130454" y="861975"/>
                  </a:cubicBezTo>
                  <a:cubicBezTo>
                    <a:pt x="136144" y="859536"/>
                    <a:pt x="144272" y="855472"/>
                    <a:pt x="154838" y="849783"/>
                  </a:cubicBezTo>
                  <a:cubicBezTo>
                    <a:pt x="158902" y="846531"/>
                    <a:pt x="162966" y="843687"/>
                    <a:pt x="167030" y="841248"/>
                  </a:cubicBezTo>
                  <a:cubicBezTo>
                    <a:pt x="171094" y="838810"/>
                    <a:pt x="175158" y="835965"/>
                    <a:pt x="179222" y="832714"/>
                  </a:cubicBezTo>
                  <a:cubicBezTo>
                    <a:pt x="186538" y="827024"/>
                    <a:pt x="193040" y="820928"/>
                    <a:pt x="198730" y="814426"/>
                  </a:cubicBezTo>
                  <a:cubicBezTo>
                    <a:pt x="205232" y="811175"/>
                    <a:pt x="210515" y="807517"/>
                    <a:pt x="214579" y="803453"/>
                  </a:cubicBezTo>
                  <a:cubicBezTo>
                    <a:pt x="217018" y="801827"/>
                    <a:pt x="219456" y="800405"/>
                    <a:pt x="221894" y="799186"/>
                  </a:cubicBezTo>
                  <a:cubicBezTo>
                    <a:pt x="224333" y="797967"/>
                    <a:pt x="226771" y="796544"/>
                    <a:pt x="229210" y="794919"/>
                  </a:cubicBezTo>
                  <a:lnTo>
                    <a:pt x="257251" y="770535"/>
                  </a:lnTo>
                  <a:cubicBezTo>
                    <a:pt x="259690" y="768096"/>
                    <a:pt x="261925" y="765658"/>
                    <a:pt x="263957" y="763219"/>
                  </a:cubicBezTo>
                  <a:cubicBezTo>
                    <a:pt x="265989" y="760781"/>
                    <a:pt x="268224" y="758343"/>
                    <a:pt x="270662" y="755904"/>
                  </a:cubicBezTo>
                  <a:cubicBezTo>
                    <a:pt x="274726" y="752653"/>
                    <a:pt x="277978" y="749402"/>
                    <a:pt x="280416" y="746151"/>
                  </a:cubicBezTo>
                  <a:cubicBezTo>
                    <a:pt x="290982" y="735584"/>
                    <a:pt x="299517" y="728269"/>
                    <a:pt x="306019" y="724205"/>
                  </a:cubicBezTo>
                  <a:lnTo>
                    <a:pt x="316992" y="712013"/>
                  </a:lnTo>
                  <a:cubicBezTo>
                    <a:pt x="319430" y="708762"/>
                    <a:pt x="322682" y="705307"/>
                    <a:pt x="326746" y="701650"/>
                  </a:cubicBezTo>
                  <a:cubicBezTo>
                    <a:pt x="330810" y="697992"/>
                    <a:pt x="334874" y="693319"/>
                    <a:pt x="338938" y="687629"/>
                  </a:cubicBezTo>
                  <a:cubicBezTo>
                    <a:pt x="341376" y="685191"/>
                    <a:pt x="345034" y="682752"/>
                    <a:pt x="349910" y="680314"/>
                  </a:cubicBezTo>
                  <a:cubicBezTo>
                    <a:pt x="349910" y="680314"/>
                    <a:pt x="349707" y="680111"/>
                    <a:pt x="349301" y="679704"/>
                  </a:cubicBezTo>
                  <a:cubicBezTo>
                    <a:pt x="348894" y="679298"/>
                    <a:pt x="348691" y="679095"/>
                    <a:pt x="348691" y="679095"/>
                  </a:cubicBezTo>
                  <a:cubicBezTo>
                    <a:pt x="346253" y="679095"/>
                    <a:pt x="343002" y="679501"/>
                    <a:pt x="338938" y="680314"/>
                  </a:cubicBezTo>
                  <a:cubicBezTo>
                    <a:pt x="334874" y="681127"/>
                    <a:pt x="332029" y="681939"/>
                    <a:pt x="330403" y="682752"/>
                  </a:cubicBezTo>
                  <a:cubicBezTo>
                    <a:pt x="321462" y="689255"/>
                    <a:pt x="310083" y="692506"/>
                    <a:pt x="296266" y="692506"/>
                  </a:cubicBezTo>
                  <a:cubicBezTo>
                    <a:pt x="293014" y="692506"/>
                    <a:pt x="289560" y="693319"/>
                    <a:pt x="285902" y="694944"/>
                  </a:cubicBezTo>
                  <a:cubicBezTo>
                    <a:pt x="282245" y="696570"/>
                    <a:pt x="278790" y="697789"/>
                    <a:pt x="275539" y="698602"/>
                  </a:cubicBezTo>
                  <a:cubicBezTo>
                    <a:pt x="273914" y="698602"/>
                    <a:pt x="271069" y="699821"/>
                    <a:pt x="267005" y="702259"/>
                  </a:cubicBezTo>
                  <a:cubicBezTo>
                    <a:pt x="261315" y="703885"/>
                    <a:pt x="253594" y="705917"/>
                    <a:pt x="243840" y="708355"/>
                  </a:cubicBezTo>
                  <a:cubicBezTo>
                    <a:pt x="234086" y="710794"/>
                    <a:pt x="225146" y="712419"/>
                    <a:pt x="217018" y="713232"/>
                  </a:cubicBezTo>
                  <a:cubicBezTo>
                    <a:pt x="212954" y="714858"/>
                    <a:pt x="207467" y="716077"/>
                    <a:pt x="200558" y="716890"/>
                  </a:cubicBezTo>
                  <a:cubicBezTo>
                    <a:pt x="193650" y="717703"/>
                    <a:pt x="188163" y="718515"/>
                    <a:pt x="184099" y="719328"/>
                  </a:cubicBezTo>
                  <a:cubicBezTo>
                    <a:pt x="178410" y="720954"/>
                    <a:pt x="170282" y="722986"/>
                    <a:pt x="159715" y="725424"/>
                  </a:cubicBezTo>
                  <a:cubicBezTo>
                    <a:pt x="149149" y="727863"/>
                    <a:pt x="140208" y="729488"/>
                    <a:pt x="132893" y="730301"/>
                  </a:cubicBezTo>
                  <a:lnTo>
                    <a:pt x="82906" y="746151"/>
                  </a:lnTo>
                  <a:lnTo>
                    <a:pt x="80467" y="746151"/>
                  </a:lnTo>
                  <a:cubicBezTo>
                    <a:pt x="77216" y="746151"/>
                    <a:pt x="69494" y="744119"/>
                    <a:pt x="57302" y="740055"/>
                  </a:cubicBezTo>
                  <a:cubicBezTo>
                    <a:pt x="55677" y="740055"/>
                    <a:pt x="54051" y="739851"/>
                    <a:pt x="52426" y="739445"/>
                  </a:cubicBezTo>
                  <a:cubicBezTo>
                    <a:pt x="50800" y="739039"/>
                    <a:pt x="48768" y="739242"/>
                    <a:pt x="46330" y="740055"/>
                  </a:cubicBezTo>
                  <a:cubicBezTo>
                    <a:pt x="44704" y="740055"/>
                    <a:pt x="41859" y="742087"/>
                    <a:pt x="37795" y="746151"/>
                  </a:cubicBezTo>
                  <a:cubicBezTo>
                    <a:pt x="34544" y="745338"/>
                    <a:pt x="30277" y="744119"/>
                    <a:pt x="24994" y="742493"/>
                  </a:cubicBezTo>
                  <a:cubicBezTo>
                    <a:pt x="19710" y="740867"/>
                    <a:pt x="15037" y="739648"/>
                    <a:pt x="10973" y="738835"/>
                  </a:cubicBezTo>
                  <a:lnTo>
                    <a:pt x="10973" y="735178"/>
                  </a:lnTo>
                  <a:lnTo>
                    <a:pt x="40234" y="727863"/>
                  </a:lnTo>
                  <a:lnTo>
                    <a:pt x="40234" y="725424"/>
                  </a:lnTo>
                  <a:cubicBezTo>
                    <a:pt x="36170" y="724611"/>
                    <a:pt x="31496" y="725018"/>
                    <a:pt x="26213" y="726643"/>
                  </a:cubicBezTo>
                  <a:cubicBezTo>
                    <a:pt x="20930" y="728269"/>
                    <a:pt x="16256" y="729082"/>
                    <a:pt x="12192" y="729082"/>
                  </a:cubicBezTo>
                  <a:cubicBezTo>
                    <a:pt x="7315" y="729082"/>
                    <a:pt x="3251" y="727456"/>
                    <a:pt x="0" y="724205"/>
                  </a:cubicBezTo>
                  <a:lnTo>
                    <a:pt x="20726" y="715671"/>
                  </a:lnTo>
                  <a:lnTo>
                    <a:pt x="68275" y="699821"/>
                  </a:lnTo>
                  <a:lnTo>
                    <a:pt x="107290" y="686410"/>
                  </a:lnTo>
                  <a:cubicBezTo>
                    <a:pt x="114605" y="683159"/>
                    <a:pt x="121514" y="680517"/>
                    <a:pt x="128016" y="678485"/>
                  </a:cubicBezTo>
                  <a:cubicBezTo>
                    <a:pt x="134518" y="676453"/>
                    <a:pt x="140208" y="674624"/>
                    <a:pt x="145085" y="672999"/>
                  </a:cubicBezTo>
                  <a:cubicBezTo>
                    <a:pt x="152400" y="671373"/>
                    <a:pt x="162560" y="668122"/>
                    <a:pt x="175565" y="663245"/>
                  </a:cubicBezTo>
                  <a:cubicBezTo>
                    <a:pt x="182880" y="660807"/>
                    <a:pt x="191008" y="657555"/>
                    <a:pt x="199949" y="653491"/>
                  </a:cubicBezTo>
                  <a:cubicBezTo>
                    <a:pt x="204826" y="651866"/>
                    <a:pt x="210515" y="649631"/>
                    <a:pt x="217018" y="646786"/>
                  </a:cubicBezTo>
                  <a:cubicBezTo>
                    <a:pt x="223520" y="643941"/>
                    <a:pt x="231242" y="641299"/>
                    <a:pt x="240182" y="638861"/>
                  </a:cubicBezTo>
                  <a:cubicBezTo>
                    <a:pt x="254000" y="632359"/>
                    <a:pt x="272694" y="625450"/>
                    <a:pt x="296266" y="618135"/>
                  </a:cubicBezTo>
                  <a:lnTo>
                    <a:pt x="329184" y="607162"/>
                  </a:lnTo>
                  <a:cubicBezTo>
                    <a:pt x="351942" y="599034"/>
                    <a:pt x="369011" y="593751"/>
                    <a:pt x="380390" y="591312"/>
                  </a:cubicBezTo>
                  <a:cubicBezTo>
                    <a:pt x="395021" y="587248"/>
                    <a:pt x="402336" y="580746"/>
                    <a:pt x="402336" y="571805"/>
                  </a:cubicBezTo>
                  <a:cubicBezTo>
                    <a:pt x="402336" y="569367"/>
                    <a:pt x="401523" y="565709"/>
                    <a:pt x="399898" y="560832"/>
                  </a:cubicBezTo>
                  <a:cubicBezTo>
                    <a:pt x="399898" y="555143"/>
                    <a:pt x="400710" y="544983"/>
                    <a:pt x="402336" y="530352"/>
                  </a:cubicBezTo>
                  <a:cubicBezTo>
                    <a:pt x="390957" y="531978"/>
                    <a:pt x="383235" y="533603"/>
                    <a:pt x="379171" y="535229"/>
                  </a:cubicBezTo>
                  <a:cubicBezTo>
                    <a:pt x="354787" y="538480"/>
                    <a:pt x="335686" y="544170"/>
                    <a:pt x="321869" y="552298"/>
                  </a:cubicBezTo>
                  <a:lnTo>
                    <a:pt x="313334" y="562051"/>
                  </a:lnTo>
                  <a:cubicBezTo>
                    <a:pt x="310896" y="562864"/>
                    <a:pt x="308458" y="565709"/>
                    <a:pt x="306019" y="570586"/>
                  </a:cubicBezTo>
                  <a:cubicBezTo>
                    <a:pt x="291389" y="577901"/>
                    <a:pt x="279603" y="581559"/>
                    <a:pt x="270662" y="581559"/>
                  </a:cubicBezTo>
                  <a:cubicBezTo>
                    <a:pt x="266598" y="581559"/>
                    <a:pt x="262128" y="582778"/>
                    <a:pt x="257251" y="585216"/>
                  </a:cubicBezTo>
                  <a:cubicBezTo>
                    <a:pt x="252374" y="587655"/>
                    <a:pt x="248717" y="589280"/>
                    <a:pt x="246278" y="590093"/>
                  </a:cubicBezTo>
                  <a:lnTo>
                    <a:pt x="251155" y="583997"/>
                  </a:lnTo>
                  <a:cubicBezTo>
                    <a:pt x="247091" y="583997"/>
                    <a:pt x="242214" y="585216"/>
                    <a:pt x="236525" y="587655"/>
                  </a:cubicBezTo>
                  <a:cubicBezTo>
                    <a:pt x="230835" y="590093"/>
                    <a:pt x="225958" y="592125"/>
                    <a:pt x="221894" y="593751"/>
                  </a:cubicBezTo>
                  <a:cubicBezTo>
                    <a:pt x="217018" y="596189"/>
                    <a:pt x="212141" y="599034"/>
                    <a:pt x="207264" y="602285"/>
                  </a:cubicBezTo>
                  <a:cubicBezTo>
                    <a:pt x="202387" y="605536"/>
                    <a:pt x="197104" y="608787"/>
                    <a:pt x="191414" y="612039"/>
                  </a:cubicBezTo>
                  <a:cubicBezTo>
                    <a:pt x="188163" y="614477"/>
                    <a:pt x="182880" y="617931"/>
                    <a:pt x="175565" y="622402"/>
                  </a:cubicBezTo>
                  <a:cubicBezTo>
                    <a:pt x="168250" y="626872"/>
                    <a:pt x="162154" y="631139"/>
                    <a:pt x="157277" y="635203"/>
                  </a:cubicBezTo>
                  <a:cubicBezTo>
                    <a:pt x="149962" y="638455"/>
                    <a:pt x="134518" y="647395"/>
                    <a:pt x="110947" y="662026"/>
                  </a:cubicBezTo>
                  <a:cubicBezTo>
                    <a:pt x="99568" y="670154"/>
                    <a:pt x="91034" y="675843"/>
                    <a:pt x="85344" y="679095"/>
                  </a:cubicBezTo>
                  <a:cubicBezTo>
                    <a:pt x="82093" y="682346"/>
                    <a:pt x="77419" y="685394"/>
                    <a:pt x="71323" y="688239"/>
                  </a:cubicBezTo>
                  <a:cubicBezTo>
                    <a:pt x="65227" y="691083"/>
                    <a:pt x="60554" y="693319"/>
                    <a:pt x="57302" y="694944"/>
                  </a:cubicBezTo>
                  <a:lnTo>
                    <a:pt x="29261" y="707136"/>
                  </a:lnTo>
                  <a:lnTo>
                    <a:pt x="30480" y="704698"/>
                  </a:lnTo>
                  <a:cubicBezTo>
                    <a:pt x="60554" y="689255"/>
                    <a:pt x="105664" y="662432"/>
                    <a:pt x="165811" y="624231"/>
                  </a:cubicBezTo>
                  <a:cubicBezTo>
                    <a:pt x="172314" y="620979"/>
                    <a:pt x="181254" y="615290"/>
                    <a:pt x="192634" y="607162"/>
                  </a:cubicBezTo>
                  <a:cubicBezTo>
                    <a:pt x="218643" y="592531"/>
                    <a:pt x="234899" y="583591"/>
                    <a:pt x="241402" y="580339"/>
                  </a:cubicBezTo>
                  <a:cubicBezTo>
                    <a:pt x="244653" y="577088"/>
                    <a:pt x="246888" y="573024"/>
                    <a:pt x="248107" y="568147"/>
                  </a:cubicBezTo>
                  <a:cubicBezTo>
                    <a:pt x="249326" y="563271"/>
                    <a:pt x="249123" y="558394"/>
                    <a:pt x="247498" y="553517"/>
                  </a:cubicBezTo>
                  <a:lnTo>
                    <a:pt x="245059" y="553517"/>
                  </a:lnTo>
                  <a:lnTo>
                    <a:pt x="223114" y="541325"/>
                  </a:lnTo>
                  <a:cubicBezTo>
                    <a:pt x="217424" y="537261"/>
                    <a:pt x="213360" y="532384"/>
                    <a:pt x="210922" y="526695"/>
                  </a:cubicBezTo>
                  <a:cubicBezTo>
                    <a:pt x="210922" y="525069"/>
                    <a:pt x="210109" y="523240"/>
                    <a:pt x="208483" y="521208"/>
                  </a:cubicBezTo>
                  <a:cubicBezTo>
                    <a:pt x="206858" y="519176"/>
                    <a:pt x="205638" y="517754"/>
                    <a:pt x="204826" y="516941"/>
                  </a:cubicBezTo>
                  <a:cubicBezTo>
                    <a:pt x="204013" y="516128"/>
                    <a:pt x="202997" y="515112"/>
                    <a:pt x="201778" y="513893"/>
                  </a:cubicBezTo>
                  <a:cubicBezTo>
                    <a:pt x="200558" y="512674"/>
                    <a:pt x="199542" y="511658"/>
                    <a:pt x="198730" y="510845"/>
                  </a:cubicBezTo>
                  <a:lnTo>
                    <a:pt x="192634" y="494995"/>
                  </a:lnTo>
                  <a:cubicBezTo>
                    <a:pt x="191821" y="494183"/>
                    <a:pt x="191618" y="492963"/>
                    <a:pt x="192024" y="491338"/>
                  </a:cubicBezTo>
                  <a:cubicBezTo>
                    <a:pt x="192430" y="489712"/>
                    <a:pt x="192634" y="488899"/>
                    <a:pt x="192634" y="488899"/>
                  </a:cubicBezTo>
                  <a:cubicBezTo>
                    <a:pt x="195885" y="486461"/>
                    <a:pt x="203200" y="479552"/>
                    <a:pt x="214579" y="468173"/>
                  </a:cubicBezTo>
                  <a:lnTo>
                    <a:pt x="214579" y="463296"/>
                  </a:lnTo>
                  <a:cubicBezTo>
                    <a:pt x="214579" y="460045"/>
                    <a:pt x="214986" y="458013"/>
                    <a:pt x="215798" y="457200"/>
                  </a:cubicBezTo>
                  <a:cubicBezTo>
                    <a:pt x="223114" y="450698"/>
                    <a:pt x="229819" y="441757"/>
                    <a:pt x="235915" y="430378"/>
                  </a:cubicBezTo>
                  <a:cubicBezTo>
                    <a:pt x="242011" y="418999"/>
                    <a:pt x="247091" y="410464"/>
                    <a:pt x="251155" y="404775"/>
                  </a:cubicBezTo>
                  <a:lnTo>
                    <a:pt x="277978" y="364541"/>
                  </a:lnTo>
                  <a:cubicBezTo>
                    <a:pt x="288544" y="345847"/>
                    <a:pt x="298704" y="330810"/>
                    <a:pt x="308458" y="319431"/>
                  </a:cubicBezTo>
                  <a:lnTo>
                    <a:pt x="318211" y="299923"/>
                  </a:lnTo>
                  <a:cubicBezTo>
                    <a:pt x="320650" y="295047"/>
                    <a:pt x="321869" y="290170"/>
                    <a:pt x="321869" y="285293"/>
                  </a:cubicBezTo>
                  <a:cubicBezTo>
                    <a:pt x="321869" y="277978"/>
                    <a:pt x="319837" y="271069"/>
                    <a:pt x="315773" y="264567"/>
                  </a:cubicBezTo>
                  <a:lnTo>
                    <a:pt x="306019" y="267005"/>
                  </a:lnTo>
                  <a:cubicBezTo>
                    <a:pt x="304394" y="260503"/>
                    <a:pt x="299110" y="256032"/>
                    <a:pt x="290170" y="253594"/>
                  </a:cubicBezTo>
                  <a:cubicBezTo>
                    <a:pt x="285293" y="251968"/>
                    <a:pt x="280619" y="249936"/>
                    <a:pt x="276149" y="247498"/>
                  </a:cubicBezTo>
                  <a:cubicBezTo>
                    <a:pt x="271678" y="245059"/>
                    <a:pt x="267411" y="243027"/>
                    <a:pt x="263347" y="241402"/>
                  </a:cubicBezTo>
                  <a:cubicBezTo>
                    <a:pt x="244653" y="229210"/>
                    <a:pt x="232054" y="220269"/>
                    <a:pt x="225552" y="214579"/>
                  </a:cubicBezTo>
                  <a:cubicBezTo>
                    <a:pt x="222301" y="212141"/>
                    <a:pt x="216611" y="205639"/>
                    <a:pt x="208483" y="195072"/>
                  </a:cubicBezTo>
                  <a:cubicBezTo>
                    <a:pt x="204419" y="191008"/>
                    <a:pt x="201574" y="188570"/>
                    <a:pt x="199949" y="187757"/>
                  </a:cubicBezTo>
                  <a:cubicBezTo>
                    <a:pt x="195885" y="185319"/>
                    <a:pt x="193853" y="183693"/>
                    <a:pt x="193853" y="182880"/>
                  </a:cubicBezTo>
                  <a:cubicBezTo>
                    <a:pt x="193853" y="182067"/>
                    <a:pt x="195885" y="180442"/>
                    <a:pt x="199949" y="178003"/>
                  </a:cubicBezTo>
                  <a:lnTo>
                    <a:pt x="175565" y="158496"/>
                  </a:lnTo>
                  <a:cubicBezTo>
                    <a:pt x="177190" y="158496"/>
                    <a:pt x="178003" y="157683"/>
                    <a:pt x="178003" y="156058"/>
                  </a:cubicBezTo>
                  <a:cubicBezTo>
                    <a:pt x="182067" y="157683"/>
                    <a:pt x="189789" y="159309"/>
                    <a:pt x="201168" y="160935"/>
                  </a:cubicBezTo>
                  <a:cubicBezTo>
                    <a:pt x="208483" y="162560"/>
                    <a:pt x="217221" y="164999"/>
                    <a:pt x="227381" y="168250"/>
                  </a:cubicBezTo>
                  <a:cubicBezTo>
                    <a:pt x="237541" y="171501"/>
                    <a:pt x="246278" y="173533"/>
                    <a:pt x="253594" y="174346"/>
                  </a:cubicBezTo>
                  <a:cubicBezTo>
                    <a:pt x="263347" y="175971"/>
                    <a:pt x="271475" y="176987"/>
                    <a:pt x="277978" y="177394"/>
                  </a:cubicBezTo>
                  <a:cubicBezTo>
                    <a:pt x="284480" y="177800"/>
                    <a:pt x="290170" y="178003"/>
                    <a:pt x="295046" y="178003"/>
                  </a:cubicBezTo>
                  <a:cubicBezTo>
                    <a:pt x="299923" y="178003"/>
                    <a:pt x="303174" y="178410"/>
                    <a:pt x="304800" y="179223"/>
                  </a:cubicBezTo>
                  <a:cubicBezTo>
                    <a:pt x="306426" y="179223"/>
                    <a:pt x="308458" y="179629"/>
                    <a:pt x="310896" y="180442"/>
                  </a:cubicBezTo>
                  <a:cubicBezTo>
                    <a:pt x="313334" y="181255"/>
                    <a:pt x="314960" y="182067"/>
                    <a:pt x="315773" y="182880"/>
                  </a:cubicBezTo>
                  <a:cubicBezTo>
                    <a:pt x="319837" y="187757"/>
                    <a:pt x="323901" y="187757"/>
                    <a:pt x="327965" y="182880"/>
                  </a:cubicBezTo>
                  <a:cubicBezTo>
                    <a:pt x="335280" y="184506"/>
                    <a:pt x="340970" y="184506"/>
                    <a:pt x="345034" y="182880"/>
                  </a:cubicBezTo>
                  <a:cubicBezTo>
                    <a:pt x="346659" y="182067"/>
                    <a:pt x="349301" y="181864"/>
                    <a:pt x="352958" y="182271"/>
                  </a:cubicBezTo>
                  <a:cubicBezTo>
                    <a:pt x="356616" y="182677"/>
                    <a:pt x="360070" y="182474"/>
                    <a:pt x="363322" y="181661"/>
                  </a:cubicBezTo>
                  <a:cubicBezTo>
                    <a:pt x="377952" y="180848"/>
                    <a:pt x="393802" y="173127"/>
                    <a:pt x="410870" y="158496"/>
                  </a:cubicBezTo>
                  <a:cubicBezTo>
                    <a:pt x="413309" y="153619"/>
                    <a:pt x="414122" y="150775"/>
                    <a:pt x="413309" y="149962"/>
                  </a:cubicBezTo>
                  <a:cubicBezTo>
                    <a:pt x="414122" y="140208"/>
                    <a:pt x="414528" y="127203"/>
                    <a:pt x="414528" y="110947"/>
                  </a:cubicBezTo>
                  <a:cubicBezTo>
                    <a:pt x="414528" y="98755"/>
                    <a:pt x="414122" y="89408"/>
                    <a:pt x="413309" y="82906"/>
                  </a:cubicBezTo>
                  <a:cubicBezTo>
                    <a:pt x="413309" y="78842"/>
                    <a:pt x="412699" y="73152"/>
                    <a:pt x="411480" y="65837"/>
                  </a:cubicBezTo>
                  <a:cubicBezTo>
                    <a:pt x="410261" y="58522"/>
                    <a:pt x="410058" y="52426"/>
                    <a:pt x="410870" y="47549"/>
                  </a:cubicBezTo>
                  <a:cubicBezTo>
                    <a:pt x="410870" y="39421"/>
                    <a:pt x="411277" y="31496"/>
                    <a:pt x="412090" y="23774"/>
                  </a:cubicBezTo>
                  <a:cubicBezTo>
                    <a:pt x="412902" y="16053"/>
                    <a:pt x="413309" y="8128"/>
                    <a:pt x="413309" y="0"/>
                  </a:cubicBezTo>
                  <a:close/>
                </a:path>
              </a:pathLst>
            </a:custGeom>
            <a:gradFill>
              <a:gsLst>
                <a:gs pos="0">
                  <a:srgbClr val="A87039"/>
                </a:gs>
                <a:gs pos="100000">
                  <a:srgbClr val="CFA960"/>
                </a:gs>
              </a:gsLst>
              <a:lin ang="81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just">
                <a:defRPr sz="9600">
                  <a:gradFill>
                    <a:gsLst>
                      <a:gs pos="0">
                        <a:srgbClr val="A87039"/>
                      </a:gs>
                      <a:gs pos="100000">
                        <a:srgbClr val="CFA960"/>
                      </a:gs>
                    </a:gsLst>
                    <a:lin ang="8100000" scaled="1"/>
                  </a:gradFill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演示流云楷" panose="02000600000000000000" pitchFamily="2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F2F8164-CBF2-549E-29B3-87E6D43DF96C}"/>
                </a:ext>
              </a:extLst>
            </p:cNvPr>
            <p:cNvSpPr txBox="1"/>
            <p:nvPr/>
          </p:nvSpPr>
          <p:spPr>
            <a:xfrm>
              <a:off x="6096000" y="2079985"/>
              <a:ext cx="1165840" cy="1108600"/>
            </a:xfrm>
            <a:custGeom>
              <a:avLst/>
              <a:gdLst/>
              <a:ahLst/>
              <a:cxnLst/>
              <a:rect l="l" t="t" r="r" b="b"/>
              <a:pathLst>
                <a:path w="1216761" h="1157021">
                  <a:moveTo>
                    <a:pt x="380390" y="813207"/>
                  </a:moveTo>
                  <a:cubicBezTo>
                    <a:pt x="378765" y="814832"/>
                    <a:pt x="377545" y="815645"/>
                    <a:pt x="376733" y="815645"/>
                  </a:cubicBezTo>
                  <a:lnTo>
                    <a:pt x="390144" y="832714"/>
                  </a:lnTo>
                  <a:close/>
                  <a:moveTo>
                    <a:pt x="499872" y="624231"/>
                  </a:moveTo>
                  <a:cubicBezTo>
                    <a:pt x="494182" y="637235"/>
                    <a:pt x="489305" y="646379"/>
                    <a:pt x="485241" y="651663"/>
                  </a:cubicBezTo>
                  <a:cubicBezTo>
                    <a:pt x="481177" y="656946"/>
                    <a:pt x="478739" y="660807"/>
                    <a:pt x="477926" y="663245"/>
                  </a:cubicBezTo>
                  <a:lnTo>
                    <a:pt x="463296" y="681533"/>
                  </a:lnTo>
                  <a:lnTo>
                    <a:pt x="463296" y="683971"/>
                  </a:lnTo>
                  <a:lnTo>
                    <a:pt x="453542" y="703479"/>
                  </a:lnTo>
                  <a:cubicBezTo>
                    <a:pt x="451917" y="707543"/>
                    <a:pt x="447853" y="713639"/>
                    <a:pt x="441350" y="721767"/>
                  </a:cubicBezTo>
                  <a:cubicBezTo>
                    <a:pt x="434848" y="729895"/>
                    <a:pt x="430377" y="736397"/>
                    <a:pt x="427939" y="741274"/>
                  </a:cubicBezTo>
                  <a:cubicBezTo>
                    <a:pt x="423875" y="749402"/>
                    <a:pt x="414528" y="762407"/>
                    <a:pt x="399897" y="780288"/>
                  </a:cubicBezTo>
                  <a:lnTo>
                    <a:pt x="395021" y="787603"/>
                  </a:lnTo>
                  <a:lnTo>
                    <a:pt x="402336" y="787603"/>
                  </a:lnTo>
                  <a:cubicBezTo>
                    <a:pt x="399897" y="788416"/>
                    <a:pt x="398272" y="790042"/>
                    <a:pt x="397459" y="792480"/>
                  </a:cubicBezTo>
                  <a:lnTo>
                    <a:pt x="401117" y="798576"/>
                  </a:lnTo>
                  <a:lnTo>
                    <a:pt x="408432" y="803453"/>
                  </a:lnTo>
                  <a:cubicBezTo>
                    <a:pt x="409245" y="804266"/>
                    <a:pt x="410870" y="805688"/>
                    <a:pt x="413309" y="807720"/>
                  </a:cubicBezTo>
                  <a:cubicBezTo>
                    <a:pt x="415747" y="809752"/>
                    <a:pt x="417373" y="811987"/>
                    <a:pt x="418185" y="814426"/>
                  </a:cubicBezTo>
                  <a:cubicBezTo>
                    <a:pt x="419811" y="814426"/>
                    <a:pt x="420624" y="816051"/>
                    <a:pt x="420624" y="819303"/>
                  </a:cubicBezTo>
                  <a:cubicBezTo>
                    <a:pt x="424688" y="820928"/>
                    <a:pt x="428955" y="823976"/>
                    <a:pt x="433425" y="828447"/>
                  </a:cubicBezTo>
                  <a:cubicBezTo>
                    <a:pt x="437896" y="832917"/>
                    <a:pt x="441757" y="836371"/>
                    <a:pt x="445008" y="838810"/>
                  </a:cubicBezTo>
                  <a:cubicBezTo>
                    <a:pt x="445008" y="841248"/>
                    <a:pt x="445821" y="842467"/>
                    <a:pt x="447446" y="842467"/>
                  </a:cubicBezTo>
                  <a:cubicBezTo>
                    <a:pt x="453949" y="844906"/>
                    <a:pt x="457200" y="848563"/>
                    <a:pt x="457200" y="853440"/>
                  </a:cubicBezTo>
                  <a:cubicBezTo>
                    <a:pt x="458825" y="859943"/>
                    <a:pt x="460857" y="864210"/>
                    <a:pt x="463296" y="866242"/>
                  </a:cubicBezTo>
                  <a:cubicBezTo>
                    <a:pt x="465734" y="868274"/>
                    <a:pt x="471017" y="869290"/>
                    <a:pt x="479145" y="869290"/>
                  </a:cubicBezTo>
                  <a:lnTo>
                    <a:pt x="485241" y="868071"/>
                  </a:lnTo>
                  <a:cubicBezTo>
                    <a:pt x="489305" y="867258"/>
                    <a:pt x="491744" y="866445"/>
                    <a:pt x="492557" y="865632"/>
                  </a:cubicBezTo>
                  <a:cubicBezTo>
                    <a:pt x="493369" y="864819"/>
                    <a:pt x="493776" y="862381"/>
                    <a:pt x="493776" y="858317"/>
                  </a:cubicBezTo>
                  <a:cubicBezTo>
                    <a:pt x="493776" y="845312"/>
                    <a:pt x="494182" y="835559"/>
                    <a:pt x="494995" y="829056"/>
                  </a:cubicBezTo>
                  <a:cubicBezTo>
                    <a:pt x="494995" y="800608"/>
                    <a:pt x="496214" y="771347"/>
                    <a:pt x="498653" y="741274"/>
                  </a:cubicBezTo>
                  <a:cubicBezTo>
                    <a:pt x="497840" y="715264"/>
                    <a:pt x="498246" y="676250"/>
                    <a:pt x="499872" y="624231"/>
                  </a:cubicBezTo>
                  <a:close/>
                  <a:moveTo>
                    <a:pt x="369417" y="488899"/>
                  </a:moveTo>
                  <a:lnTo>
                    <a:pt x="369417" y="491338"/>
                  </a:lnTo>
                  <a:lnTo>
                    <a:pt x="374294" y="488899"/>
                  </a:lnTo>
                  <a:close/>
                  <a:moveTo>
                    <a:pt x="379171" y="469392"/>
                  </a:moveTo>
                  <a:cubicBezTo>
                    <a:pt x="378358" y="469392"/>
                    <a:pt x="377749" y="469595"/>
                    <a:pt x="377342" y="470002"/>
                  </a:cubicBezTo>
                  <a:cubicBezTo>
                    <a:pt x="376936" y="470408"/>
                    <a:pt x="376326" y="470611"/>
                    <a:pt x="375513" y="470611"/>
                  </a:cubicBezTo>
                  <a:lnTo>
                    <a:pt x="379171" y="474269"/>
                  </a:lnTo>
                  <a:close/>
                  <a:moveTo>
                    <a:pt x="491337" y="412090"/>
                  </a:moveTo>
                  <a:cubicBezTo>
                    <a:pt x="489712" y="412090"/>
                    <a:pt x="486867" y="414935"/>
                    <a:pt x="482803" y="420624"/>
                  </a:cubicBezTo>
                  <a:cubicBezTo>
                    <a:pt x="478739" y="426314"/>
                    <a:pt x="477520" y="426720"/>
                    <a:pt x="479145" y="421843"/>
                  </a:cubicBezTo>
                  <a:lnTo>
                    <a:pt x="473049" y="423063"/>
                  </a:lnTo>
                  <a:cubicBezTo>
                    <a:pt x="472237" y="431191"/>
                    <a:pt x="471424" y="438709"/>
                    <a:pt x="470611" y="445618"/>
                  </a:cubicBezTo>
                  <a:cubicBezTo>
                    <a:pt x="469798" y="452527"/>
                    <a:pt x="468985" y="458826"/>
                    <a:pt x="468173" y="464515"/>
                  </a:cubicBezTo>
                  <a:lnTo>
                    <a:pt x="464515" y="465735"/>
                  </a:lnTo>
                  <a:lnTo>
                    <a:pt x="463296" y="437693"/>
                  </a:lnTo>
                  <a:lnTo>
                    <a:pt x="452323" y="437693"/>
                  </a:lnTo>
                  <a:cubicBezTo>
                    <a:pt x="450697" y="437693"/>
                    <a:pt x="447040" y="439319"/>
                    <a:pt x="441350" y="442570"/>
                  </a:cubicBezTo>
                  <a:cubicBezTo>
                    <a:pt x="434035" y="448259"/>
                    <a:pt x="424688" y="453136"/>
                    <a:pt x="413309" y="457200"/>
                  </a:cubicBezTo>
                  <a:cubicBezTo>
                    <a:pt x="411683" y="458826"/>
                    <a:pt x="410464" y="459639"/>
                    <a:pt x="409651" y="459639"/>
                  </a:cubicBezTo>
                  <a:lnTo>
                    <a:pt x="408432" y="459639"/>
                  </a:lnTo>
                  <a:lnTo>
                    <a:pt x="401117" y="462077"/>
                  </a:lnTo>
                  <a:lnTo>
                    <a:pt x="397459" y="462077"/>
                  </a:lnTo>
                  <a:lnTo>
                    <a:pt x="399897" y="465735"/>
                  </a:lnTo>
                  <a:cubicBezTo>
                    <a:pt x="403149" y="468986"/>
                    <a:pt x="405993" y="471018"/>
                    <a:pt x="408432" y="471831"/>
                  </a:cubicBezTo>
                  <a:cubicBezTo>
                    <a:pt x="411683" y="471018"/>
                    <a:pt x="414934" y="472237"/>
                    <a:pt x="418185" y="475488"/>
                  </a:cubicBezTo>
                  <a:cubicBezTo>
                    <a:pt x="418998" y="476301"/>
                    <a:pt x="420217" y="476707"/>
                    <a:pt x="421843" y="476707"/>
                  </a:cubicBezTo>
                  <a:cubicBezTo>
                    <a:pt x="424281" y="479146"/>
                    <a:pt x="427126" y="480365"/>
                    <a:pt x="430377" y="480365"/>
                  </a:cubicBezTo>
                  <a:cubicBezTo>
                    <a:pt x="445008" y="482803"/>
                    <a:pt x="454761" y="492557"/>
                    <a:pt x="459638" y="509626"/>
                  </a:cubicBezTo>
                  <a:cubicBezTo>
                    <a:pt x="459638" y="513690"/>
                    <a:pt x="461670" y="517754"/>
                    <a:pt x="465734" y="521818"/>
                  </a:cubicBezTo>
                  <a:cubicBezTo>
                    <a:pt x="466547" y="521818"/>
                    <a:pt x="467360" y="522224"/>
                    <a:pt x="468173" y="523037"/>
                  </a:cubicBezTo>
                  <a:cubicBezTo>
                    <a:pt x="468985" y="523850"/>
                    <a:pt x="469798" y="524663"/>
                    <a:pt x="470611" y="525475"/>
                  </a:cubicBezTo>
                  <a:cubicBezTo>
                    <a:pt x="472237" y="527914"/>
                    <a:pt x="475691" y="531571"/>
                    <a:pt x="480974" y="536448"/>
                  </a:cubicBezTo>
                  <a:cubicBezTo>
                    <a:pt x="486257" y="541325"/>
                    <a:pt x="489305" y="546608"/>
                    <a:pt x="490118" y="552298"/>
                  </a:cubicBezTo>
                  <a:cubicBezTo>
                    <a:pt x="490931" y="557175"/>
                    <a:pt x="492150" y="560019"/>
                    <a:pt x="493776" y="560832"/>
                  </a:cubicBezTo>
                  <a:cubicBezTo>
                    <a:pt x="495401" y="561645"/>
                    <a:pt x="499059" y="561645"/>
                    <a:pt x="504749" y="560832"/>
                  </a:cubicBezTo>
                  <a:cubicBezTo>
                    <a:pt x="506374" y="542951"/>
                    <a:pt x="507187" y="529539"/>
                    <a:pt x="507187" y="520599"/>
                  </a:cubicBezTo>
                  <a:cubicBezTo>
                    <a:pt x="507187" y="514909"/>
                    <a:pt x="506781" y="507187"/>
                    <a:pt x="505968" y="497434"/>
                  </a:cubicBezTo>
                  <a:cubicBezTo>
                    <a:pt x="505155" y="487680"/>
                    <a:pt x="505155" y="480365"/>
                    <a:pt x="505968" y="475488"/>
                  </a:cubicBezTo>
                  <a:lnTo>
                    <a:pt x="507187" y="445008"/>
                  </a:lnTo>
                  <a:cubicBezTo>
                    <a:pt x="507187" y="433629"/>
                    <a:pt x="506374" y="427939"/>
                    <a:pt x="504749" y="427939"/>
                  </a:cubicBezTo>
                  <a:cubicBezTo>
                    <a:pt x="501497" y="432816"/>
                    <a:pt x="499059" y="435255"/>
                    <a:pt x="497433" y="435255"/>
                  </a:cubicBezTo>
                  <a:cubicBezTo>
                    <a:pt x="493369" y="435255"/>
                    <a:pt x="492150" y="428346"/>
                    <a:pt x="493776" y="414528"/>
                  </a:cubicBezTo>
                  <a:cubicBezTo>
                    <a:pt x="493776" y="412903"/>
                    <a:pt x="492963" y="412090"/>
                    <a:pt x="491337" y="412090"/>
                  </a:cubicBezTo>
                  <a:close/>
                  <a:moveTo>
                    <a:pt x="315773" y="0"/>
                  </a:moveTo>
                  <a:lnTo>
                    <a:pt x="318211" y="0"/>
                  </a:lnTo>
                  <a:cubicBezTo>
                    <a:pt x="319024" y="813"/>
                    <a:pt x="319837" y="1219"/>
                    <a:pt x="320649" y="1219"/>
                  </a:cubicBezTo>
                  <a:cubicBezTo>
                    <a:pt x="321462" y="1219"/>
                    <a:pt x="321869" y="1626"/>
                    <a:pt x="321869" y="2438"/>
                  </a:cubicBezTo>
                  <a:cubicBezTo>
                    <a:pt x="323494" y="4877"/>
                    <a:pt x="325933" y="6096"/>
                    <a:pt x="329184" y="6096"/>
                  </a:cubicBezTo>
                  <a:lnTo>
                    <a:pt x="330403" y="6096"/>
                  </a:lnTo>
                  <a:lnTo>
                    <a:pt x="336499" y="9754"/>
                  </a:lnTo>
                  <a:cubicBezTo>
                    <a:pt x="338125" y="9754"/>
                    <a:pt x="339547" y="10363"/>
                    <a:pt x="340766" y="11582"/>
                  </a:cubicBezTo>
                  <a:cubicBezTo>
                    <a:pt x="341985" y="12802"/>
                    <a:pt x="342595" y="14224"/>
                    <a:pt x="342595" y="15850"/>
                  </a:cubicBezTo>
                  <a:cubicBezTo>
                    <a:pt x="342595" y="19101"/>
                    <a:pt x="344627" y="20320"/>
                    <a:pt x="348691" y="19507"/>
                  </a:cubicBezTo>
                  <a:cubicBezTo>
                    <a:pt x="354381" y="19507"/>
                    <a:pt x="358445" y="21133"/>
                    <a:pt x="360883" y="24384"/>
                  </a:cubicBezTo>
                  <a:cubicBezTo>
                    <a:pt x="361696" y="27635"/>
                    <a:pt x="364134" y="29261"/>
                    <a:pt x="368198" y="29261"/>
                  </a:cubicBezTo>
                  <a:cubicBezTo>
                    <a:pt x="372262" y="30074"/>
                    <a:pt x="378765" y="33325"/>
                    <a:pt x="387705" y="39015"/>
                  </a:cubicBezTo>
                  <a:cubicBezTo>
                    <a:pt x="396646" y="42266"/>
                    <a:pt x="405993" y="43485"/>
                    <a:pt x="415747" y="42672"/>
                  </a:cubicBezTo>
                  <a:lnTo>
                    <a:pt x="420624" y="41453"/>
                  </a:lnTo>
                  <a:lnTo>
                    <a:pt x="426720" y="39015"/>
                  </a:lnTo>
                  <a:cubicBezTo>
                    <a:pt x="428345" y="39015"/>
                    <a:pt x="429971" y="39827"/>
                    <a:pt x="431597" y="41453"/>
                  </a:cubicBezTo>
                  <a:cubicBezTo>
                    <a:pt x="432409" y="43891"/>
                    <a:pt x="433629" y="45517"/>
                    <a:pt x="435254" y="46330"/>
                  </a:cubicBezTo>
                  <a:cubicBezTo>
                    <a:pt x="436880" y="47143"/>
                    <a:pt x="438505" y="47143"/>
                    <a:pt x="440131" y="46330"/>
                  </a:cubicBezTo>
                  <a:cubicBezTo>
                    <a:pt x="440944" y="45517"/>
                    <a:pt x="441553" y="44907"/>
                    <a:pt x="441960" y="44501"/>
                  </a:cubicBezTo>
                  <a:cubicBezTo>
                    <a:pt x="442366" y="44095"/>
                    <a:pt x="442569" y="43485"/>
                    <a:pt x="442569" y="42672"/>
                  </a:cubicBezTo>
                  <a:cubicBezTo>
                    <a:pt x="453136" y="42672"/>
                    <a:pt x="461670" y="39421"/>
                    <a:pt x="468173" y="32919"/>
                  </a:cubicBezTo>
                  <a:lnTo>
                    <a:pt x="469392" y="30480"/>
                  </a:lnTo>
                  <a:lnTo>
                    <a:pt x="491337" y="19507"/>
                  </a:lnTo>
                  <a:cubicBezTo>
                    <a:pt x="492963" y="17882"/>
                    <a:pt x="495401" y="16053"/>
                    <a:pt x="498653" y="14021"/>
                  </a:cubicBezTo>
                  <a:cubicBezTo>
                    <a:pt x="501904" y="11989"/>
                    <a:pt x="504749" y="9347"/>
                    <a:pt x="507187" y="6096"/>
                  </a:cubicBezTo>
                  <a:cubicBezTo>
                    <a:pt x="511251" y="3658"/>
                    <a:pt x="515721" y="2845"/>
                    <a:pt x="520598" y="3658"/>
                  </a:cubicBezTo>
                  <a:cubicBezTo>
                    <a:pt x="524662" y="6096"/>
                    <a:pt x="528320" y="7315"/>
                    <a:pt x="531571" y="7315"/>
                  </a:cubicBezTo>
                  <a:cubicBezTo>
                    <a:pt x="534822" y="8941"/>
                    <a:pt x="540512" y="13005"/>
                    <a:pt x="548640" y="19507"/>
                  </a:cubicBezTo>
                  <a:lnTo>
                    <a:pt x="563270" y="24384"/>
                  </a:lnTo>
                  <a:cubicBezTo>
                    <a:pt x="564896" y="26010"/>
                    <a:pt x="568553" y="27229"/>
                    <a:pt x="574243" y="28042"/>
                  </a:cubicBezTo>
                  <a:cubicBezTo>
                    <a:pt x="580745" y="29667"/>
                    <a:pt x="586841" y="36170"/>
                    <a:pt x="592531" y="47549"/>
                  </a:cubicBezTo>
                  <a:lnTo>
                    <a:pt x="594969" y="57303"/>
                  </a:lnTo>
                  <a:cubicBezTo>
                    <a:pt x="594157" y="58928"/>
                    <a:pt x="593750" y="60960"/>
                    <a:pt x="593750" y="63399"/>
                  </a:cubicBezTo>
                  <a:cubicBezTo>
                    <a:pt x="593750" y="67463"/>
                    <a:pt x="596595" y="70714"/>
                    <a:pt x="602285" y="73152"/>
                  </a:cubicBezTo>
                  <a:cubicBezTo>
                    <a:pt x="605536" y="78029"/>
                    <a:pt x="608787" y="80874"/>
                    <a:pt x="612038" y="81687"/>
                  </a:cubicBezTo>
                  <a:cubicBezTo>
                    <a:pt x="621792" y="84938"/>
                    <a:pt x="627888" y="89815"/>
                    <a:pt x="630326" y="96317"/>
                  </a:cubicBezTo>
                  <a:cubicBezTo>
                    <a:pt x="631139" y="100381"/>
                    <a:pt x="634390" y="105258"/>
                    <a:pt x="640080" y="110947"/>
                  </a:cubicBezTo>
                  <a:cubicBezTo>
                    <a:pt x="641705" y="113386"/>
                    <a:pt x="643331" y="118669"/>
                    <a:pt x="644957" y="126797"/>
                  </a:cubicBezTo>
                  <a:cubicBezTo>
                    <a:pt x="647395" y="127610"/>
                    <a:pt x="647395" y="128422"/>
                    <a:pt x="644957" y="129235"/>
                  </a:cubicBezTo>
                  <a:lnTo>
                    <a:pt x="643737" y="135331"/>
                  </a:lnTo>
                  <a:cubicBezTo>
                    <a:pt x="643737" y="139395"/>
                    <a:pt x="646582" y="143459"/>
                    <a:pt x="652272" y="147523"/>
                  </a:cubicBezTo>
                  <a:cubicBezTo>
                    <a:pt x="652272" y="149149"/>
                    <a:pt x="653085" y="150775"/>
                    <a:pt x="654710" y="152400"/>
                  </a:cubicBezTo>
                  <a:cubicBezTo>
                    <a:pt x="654710" y="154839"/>
                    <a:pt x="654304" y="156058"/>
                    <a:pt x="653491" y="156058"/>
                  </a:cubicBezTo>
                  <a:cubicBezTo>
                    <a:pt x="653491" y="156058"/>
                    <a:pt x="653085" y="156667"/>
                    <a:pt x="652272" y="157887"/>
                  </a:cubicBezTo>
                  <a:cubicBezTo>
                    <a:pt x="651459" y="159106"/>
                    <a:pt x="650240" y="160122"/>
                    <a:pt x="648614" y="160935"/>
                  </a:cubicBezTo>
                  <a:cubicBezTo>
                    <a:pt x="646989" y="161747"/>
                    <a:pt x="644144" y="164186"/>
                    <a:pt x="640080" y="168250"/>
                  </a:cubicBezTo>
                  <a:cubicBezTo>
                    <a:pt x="639267" y="170688"/>
                    <a:pt x="637641" y="171907"/>
                    <a:pt x="635203" y="171907"/>
                  </a:cubicBezTo>
                  <a:cubicBezTo>
                    <a:pt x="630326" y="170282"/>
                    <a:pt x="627075" y="170282"/>
                    <a:pt x="625449" y="171907"/>
                  </a:cubicBezTo>
                  <a:cubicBezTo>
                    <a:pt x="616509" y="173533"/>
                    <a:pt x="611225" y="173533"/>
                    <a:pt x="609600" y="171907"/>
                  </a:cubicBezTo>
                  <a:cubicBezTo>
                    <a:pt x="607161" y="170282"/>
                    <a:pt x="605129" y="170282"/>
                    <a:pt x="603504" y="171907"/>
                  </a:cubicBezTo>
                  <a:cubicBezTo>
                    <a:pt x="601065" y="172720"/>
                    <a:pt x="596595" y="173127"/>
                    <a:pt x="590093" y="173127"/>
                  </a:cubicBezTo>
                  <a:cubicBezTo>
                    <a:pt x="586841" y="173127"/>
                    <a:pt x="584403" y="173533"/>
                    <a:pt x="582777" y="174346"/>
                  </a:cubicBezTo>
                  <a:lnTo>
                    <a:pt x="576681" y="175565"/>
                  </a:lnTo>
                  <a:cubicBezTo>
                    <a:pt x="572617" y="177191"/>
                    <a:pt x="566521" y="178003"/>
                    <a:pt x="558393" y="178003"/>
                  </a:cubicBezTo>
                  <a:lnTo>
                    <a:pt x="555955" y="180442"/>
                  </a:lnTo>
                  <a:lnTo>
                    <a:pt x="537667" y="182880"/>
                  </a:lnTo>
                  <a:cubicBezTo>
                    <a:pt x="536041" y="182880"/>
                    <a:pt x="533603" y="183083"/>
                    <a:pt x="530352" y="183490"/>
                  </a:cubicBezTo>
                  <a:cubicBezTo>
                    <a:pt x="527101" y="183896"/>
                    <a:pt x="523443" y="183693"/>
                    <a:pt x="519379" y="182880"/>
                  </a:cubicBezTo>
                  <a:cubicBezTo>
                    <a:pt x="512877" y="182880"/>
                    <a:pt x="507187" y="183286"/>
                    <a:pt x="502310" y="184099"/>
                  </a:cubicBezTo>
                  <a:lnTo>
                    <a:pt x="494995" y="182880"/>
                  </a:lnTo>
                  <a:cubicBezTo>
                    <a:pt x="493369" y="182067"/>
                    <a:pt x="492150" y="180848"/>
                    <a:pt x="491337" y="179222"/>
                  </a:cubicBezTo>
                  <a:cubicBezTo>
                    <a:pt x="490525" y="177597"/>
                    <a:pt x="489712" y="176378"/>
                    <a:pt x="488899" y="175565"/>
                  </a:cubicBezTo>
                  <a:cubicBezTo>
                    <a:pt x="484835" y="173939"/>
                    <a:pt x="482397" y="175565"/>
                    <a:pt x="481584" y="180442"/>
                  </a:cubicBezTo>
                  <a:cubicBezTo>
                    <a:pt x="480771" y="179629"/>
                    <a:pt x="480365" y="178613"/>
                    <a:pt x="480365" y="177394"/>
                  </a:cubicBezTo>
                  <a:cubicBezTo>
                    <a:pt x="480365" y="176175"/>
                    <a:pt x="479958" y="175159"/>
                    <a:pt x="479145" y="174346"/>
                  </a:cubicBezTo>
                  <a:cubicBezTo>
                    <a:pt x="478333" y="173533"/>
                    <a:pt x="477317" y="172923"/>
                    <a:pt x="476097" y="172517"/>
                  </a:cubicBezTo>
                  <a:cubicBezTo>
                    <a:pt x="474878" y="172111"/>
                    <a:pt x="473862" y="172314"/>
                    <a:pt x="473049" y="173127"/>
                  </a:cubicBezTo>
                  <a:cubicBezTo>
                    <a:pt x="466547" y="174752"/>
                    <a:pt x="462077" y="176378"/>
                    <a:pt x="459638" y="178003"/>
                  </a:cubicBezTo>
                  <a:cubicBezTo>
                    <a:pt x="459638" y="178816"/>
                    <a:pt x="459029" y="179222"/>
                    <a:pt x="457809" y="179222"/>
                  </a:cubicBezTo>
                  <a:cubicBezTo>
                    <a:pt x="456590" y="179222"/>
                    <a:pt x="454761" y="179629"/>
                    <a:pt x="452323" y="180442"/>
                  </a:cubicBezTo>
                  <a:cubicBezTo>
                    <a:pt x="451510" y="180442"/>
                    <a:pt x="450494" y="180442"/>
                    <a:pt x="449275" y="180442"/>
                  </a:cubicBezTo>
                  <a:cubicBezTo>
                    <a:pt x="448056" y="180442"/>
                    <a:pt x="447040" y="180848"/>
                    <a:pt x="446227" y="181661"/>
                  </a:cubicBezTo>
                  <a:lnTo>
                    <a:pt x="441350" y="181661"/>
                  </a:lnTo>
                  <a:lnTo>
                    <a:pt x="437693" y="184099"/>
                  </a:lnTo>
                  <a:lnTo>
                    <a:pt x="432816" y="185319"/>
                  </a:lnTo>
                  <a:cubicBezTo>
                    <a:pt x="431190" y="186944"/>
                    <a:pt x="428752" y="188163"/>
                    <a:pt x="425501" y="188976"/>
                  </a:cubicBezTo>
                  <a:lnTo>
                    <a:pt x="420624" y="191415"/>
                  </a:lnTo>
                  <a:cubicBezTo>
                    <a:pt x="417373" y="192227"/>
                    <a:pt x="414325" y="193650"/>
                    <a:pt x="411480" y="195682"/>
                  </a:cubicBezTo>
                  <a:cubicBezTo>
                    <a:pt x="408635" y="197714"/>
                    <a:pt x="406400" y="199136"/>
                    <a:pt x="404774" y="199949"/>
                  </a:cubicBezTo>
                  <a:cubicBezTo>
                    <a:pt x="404774" y="200762"/>
                    <a:pt x="403555" y="201168"/>
                    <a:pt x="401117" y="201168"/>
                  </a:cubicBezTo>
                  <a:cubicBezTo>
                    <a:pt x="398678" y="202794"/>
                    <a:pt x="394411" y="205232"/>
                    <a:pt x="388315" y="208483"/>
                  </a:cubicBezTo>
                  <a:cubicBezTo>
                    <a:pt x="382219" y="211735"/>
                    <a:pt x="377139" y="213767"/>
                    <a:pt x="373075" y="214579"/>
                  </a:cubicBezTo>
                  <a:lnTo>
                    <a:pt x="356006" y="225552"/>
                  </a:lnTo>
                  <a:cubicBezTo>
                    <a:pt x="355193" y="225552"/>
                    <a:pt x="354381" y="225755"/>
                    <a:pt x="353568" y="226162"/>
                  </a:cubicBezTo>
                  <a:cubicBezTo>
                    <a:pt x="352755" y="226568"/>
                    <a:pt x="352349" y="226365"/>
                    <a:pt x="352349" y="225552"/>
                  </a:cubicBezTo>
                  <a:cubicBezTo>
                    <a:pt x="348285" y="226365"/>
                    <a:pt x="345440" y="228803"/>
                    <a:pt x="343814" y="232867"/>
                  </a:cubicBezTo>
                  <a:cubicBezTo>
                    <a:pt x="338937" y="240183"/>
                    <a:pt x="332841" y="245059"/>
                    <a:pt x="325526" y="247498"/>
                  </a:cubicBezTo>
                  <a:lnTo>
                    <a:pt x="323088" y="248717"/>
                  </a:lnTo>
                  <a:cubicBezTo>
                    <a:pt x="319024" y="253594"/>
                    <a:pt x="314960" y="257251"/>
                    <a:pt x="310896" y="259690"/>
                  </a:cubicBezTo>
                  <a:cubicBezTo>
                    <a:pt x="310896" y="261315"/>
                    <a:pt x="310286" y="262534"/>
                    <a:pt x="309067" y="263347"/>
                  </a:cubicBezTo>
                  <a:cubicBezTo>
                    <a:pt x="307848" y="264160"/>
                    <a:pt x="307238" y="265379"/>
                    <a:pt x="307238" y="267005"/>
                  </a:cubicBezTo>
                  <a:cubicBezTo>
                    <a:pt x="303987" y="270256"/>
                    <a:pt x="300736" y="271882"/>
                    <a:pt x="297485" y="271882"/>
                  </a:cubicBezTo>
                  <a:cubicBezTo>
                    <a:pt x="296672" y="272695"/>
                    <a:pt x="296062" y="273914"/>
                    <a:pt x="295656" y="275539"/>
                  </a:cubicBezTo>
                  <a:cubicBezTo>
                    <a:pt x="295249" y="277165"/>
                    <a:pt x="294640" y="278384"/>
                    <a:pt x="293827" y="279197"/>
                  </a:cubicBezTo>
                  <a:cubicBezTo>
                    <a:pt x="293014" y="281635"/>
                    <a:pt x="292201" y="283464"/>
                    <a:pt x="291389" y="284683"/>
                  </a:cubicBezTo>
                  <a:cubicBezTo>
                    <a:pt x="290576" y="285903"/>
                    <a:pt x="289763" y="286919"/>
                    <a:pt x="288950" y="287731"/>
                  </a:cubicBezTo>
                  <a:cubicBezTo>
                    <a:pt x="288137" y="290170"/>
                    <a:pt x="284480" y="294640"/>
                    <a:pt x="277977" y="301143"/>
                  </a:cubicBezTo>
                  <a:cubicBezTo>
                    <a:pt x="275539" y="306019"/>
                    <a:pt x="273913" y="310083"/>
                    <a:pt x="273101" y="313335"/>
                  </a:cubicBezTo>
                  <a:cubicBezTo>
                    <a:pt x="272288" y="313335"/>
                    <a:pt x="270662" y="314554"/>
                    <a:pt x="268224" y="316992"/>
                  </a:cubicBezTo>
                  <a:cubicBezTo>
                    <a:pt x="264973" y="325933"/>
                    <a:pt x="258877" y="334874"/>
                    <a:pt x="249936" y="343815"/>
                  </a:cubicBezTo>
                  <a:cubicBezTo>
                    <a:pt x="245872" y="349504"/>
                    <a:pt x="243433" y="353974"/>
                    <a:pt x="242621" y="357226"/>
                  </a:cubicBezTo>
                  <a:cubicBezTo>
                    <a:pt x="245059" y="357226"/>
                    <a:pt x="246278" y="358039"/>
                    <a:pt x="246278" y="359664"/>
                  </a:cubicBezTo>
                  <a:cubicBezTo>
                    <a:pt x="246278" y="361290"/>
                    <a:pt x="246685" y="362509"/>
                    <a:pt x="247497" y="363322"/>
                  </a:cubicBezTo>
                  <a:cubicBezTo>
                    <a:pt x="248310" y="364135"/>
                    <a:pt x="247904" y="365354"/>
                    <a:pt x="246278" y="366979"/>
                  </a:cubicBezTo>
                  <a:cubicBezTo>
                    <a:pt x="247091" y="371856"/>
                    <a:pt x="247904" y="374904"/>
                    <a:pt x="248717" y="376123"/>
                  </a:cubicBezTo>
                  <a:cubicBezTo>
                    <a:pt x="249529" y="377343"/>
                    <a:pt x="252374" y="377952"/>
                    <a:pt x="257251" y="377952"/>
                  </a:cubicBezTo>
                  <a:cubicBezTo>
                    <a:pt x="264566" y="378765"/>
                    <a:pt x="270053" y="381203"/>
                    <a:pt x="273710" y="385267"/>
                  </a:cubicBezTo>
                  <a:cubicBezTo>
                    <a:pt x="277368" y="389331"/>
                    <a:pt x="279603" y="391770"/>
                    <a:pt x="280416" y="392583"/>
                  </a:cubicBezTo>
                  <a:lnTo>
                    <a:pt x="284073" y="396240"/>
                  </a:lnTo>
                  <a:lnTo>
                    <a:pt x="295046" y="392583"/>
                  </a:lnTo>
                  <a:lnTo>
                    <a:pt x="315773" y="388925"/>
                  </a:lnTo>
                  <a:cubicBezTo>
                    <a:pt x="319024" y="387299"/>
                    <a:pt x="321869" y="386487"/>
                    <a:pt x="324307" y="386487"/>
                  </a:cubicBezTo>
                  <a:cubicBezTo>
                    <a:pt x="331622" y="381610"/>
                    <a:pt x="337718" y="376733"/>
                    <a:pt x="342595" y="371856"/>
                  </a:cubicBezTo>
                  <a:cubicBezTo>
                    <a:pt x="345846" y="370231"/>
                    <a:pt x="349504" y="368605"/>
                    <a:pt x="353568" y="366979"/>
                  </a:cubicBezTo>
                  <a:cubicBezTo>
                    <a:pt x="357632" y="365354"/>
                    <a:pt x="361289" y="363322"/>
                    <a:pt x="364541" y="360883"/>
                  </a:cubicBezTo>
                  <a:cubicBezTo>
                    <a:pt x="374294" y="355194"/>
                    <a:pt x="380390" y="351943"/>
                    <a:pt x="382829" y="351130"/>
                  </a:cubicBezTo>
                  <a:cubicBezTo>
                    <a:pt x="399085" y="339751"/>
                    <a:pt x="408432" y="333248"/>
                    <a:pt x="410870" y="331623"/>
                  </a:cubicBezTo>
                  <a:cubicBezTo>
                    <a:pt x="422249" y="323495"/>
                    <a:pt x="435661" y="316586"/>
                    <a:pt x="451104" y="310896"/>
                  </a:cubicBezTo>
                  <a:cubicBezTo>
                    <a:pt x="454355" y="309271"/>
                    <a:pt x="458013" y="306426"/>
                    <a:pt x="462077" y="302362"/>
                  </a:cubicBezTo>
                  <a:cubicBezTo>
                    <a:pt x="466141" y="298298"/>
                    <a:pt x="469798" y="295047"/>
                    <a:pt x="473049" y="292608"/>
                  </a:cubicBezTo>
                  <a:cubicBezTo>
                    <a:pt x="473862" y="292608"/>
                    <a:pt x="474878" y="292202"/>
                    <a:pt x="476097" y="291389"/>
                  </a:cubicBezTo>
                  <a:cubicBezTo>
                    <a:pt x="477317" y="290576"/>
                    <a:pt x="479145" y="290170"/>
                    <a:pt x="481584" y="290170"/>
                  </a:cubicBezTo>
                  <a:cubicBezTo>
                    <a:pt x="486461" y="286106"/>
                    <a:pt x="489915" y="281635"/>
                    <a:pt x="491947" y="276759"/>
                  </a:cubicBezTo>
                  <a:cubicBezTo>
                    <a:pt x="493979" y="271882"/>
                    <a:pt x="495808" y="267818"/>
                    <a:pt x="497433" y="264567"/>
                  </a:cubicBezTo>
                  <a:lnTo>
                    <a:pt x="499872" y="258471"/>
                  </a:lnTo>
                  <a:cubicBezTo>
                    <a:pt x="506374" y="264973"/>
                    <a:pt x="506781" y="270256"/>
                    <a:pt x="501091" y="274320"/>
                  </a:cubicBezTo>
                  <a:lnTo>
                    <a:pt x="507187" y="275539"/>
                  </a:lnTo>
                  <a:cubicBezTo>
                    <a:pt x="509625" y="270663"/>
                    <a:pt x="511657" y="265786"/>
                    <a:pt x="513283" y="260909"/>
                  </a:cubicBezTo>
                  <a:cubicBezTo>
                    <a:pt x="514909" y="256032"/>
                    <a:pt x="516941" y="251562"/>
                    <a:pt x="519379" y="247498"/>
                  </a:cubicBezTo>
                  <a:cubicBezTo>
                    <a:pt x="522630" y="245872"/>
                    <a:pt x="526288" y="242621"/>
                    <a:pt x="530352" y="237744"/>
                  </a:cubicBezTo>
                  <a:cubicBezTo>
                    <a:pt x="534416" y="232867"/>
                    <a:pt x="537667" y="229210"/>
                    <a:pt x="540105" y="226771"/>
                  </a:cubicBezTo>
                  <a:cubicBezTo>
                    <a:pt x="540105" y="225146"/>
                    <a:pt x="540918" y="224333"/>
                    <a:pt x="542544" y="224333"/>
                  </a:cubicBezTo>
                  <a:cubicBezTo>
                    <a:pt x="543357" y="220269"/>
                    <a:pt x="544576" y="217831"/>
                    <a:pt x="546201" y="217018"/>
                  </a:cubicBezTo>
                  <a:cubicBezTo>
                    <a:pt x="547827" y="216205"/>
                    <a:pt x="551891" y="216611"/>
                    <a:pt x="558393" y="218237"/>
                  </a:cubicBezTo>
                  <a:lnTo>
                    <a:pt x="562051" y="219456"/>
                  </a:lnTo>
                  <a:cubicBezTo>
                    <a:pt x="573430" y="219456"/>
                    <a:pt x="581558" y="222301"/>
                    <a:pt x="586435" y="227991"/>
                  </a:cubicBezTo>
                  <a:cubicBezTo>
                    <a:pt x="586435" y="229616"/>
                    <a:pt x="588061" y="230429"/>
                    <a:pt x="591312" y="230429"/>
                  </a:cubicBezTo>
                  <a:cubicBezTo>
                    <a:pt x="600253" y="230429"/>
                    <a:pt x="607568" y="232664"/>
                    <a:pt x="613257" y="237135"/>
                  </a:cubicBezTo>
                  <a:cubicBezTo>
                    <a:pt x="618947" y="241605"/>
                    <a:pt x="622198" y="247091"/>
                    <a:pt x="623011" y="253594"/>
                  </a:cubicBezTo>
                  <a:lnTo>
                    <a:pt x="623011" y="256032"/>
                  </a:lnTo>
                  <a:cubicBezTo>
                    <a:pt x="623011" y="261722"/>
                    <a:pt x="624637" y="265582"/>
                    <a:pt x="627888" y="267615"/>
                  </a:cubicBezTo>
                  <a:cubicBezTo>
                    <a:pt x="631139" y="269647"/>
                    <a:pt x="634797" y="271069"/>
                    <a:pt x="638861" y="271882"/>
                  </a:cubicBezTo>
                  <a:cubicBezTo>
                    <a:pt x="642925" y="272695"/>
                    <a:pt x="645769" y="273101"/>
                    <a:pt x="647395" y="273101"/>
                  </a:cubicBezTo>
                  <a:lnTo>
                    <a:pt x="666902" y="279197"/>
                  </a:lnTo>
                  <a:lnTo>
                    <a:pt x="671779" y="287731"/>
                  </a:lnTo>
                  <a:cubicBezTo>
                    <a:pt x="671779" y="300736"/>
                    <a:pt x="674217" y="309677"/>
                    <a:pt x="679094" y="314554"/>
                  </a:cubicBezTo>
                  <a:cubicBezTo>
                    <a:pt x="681533" y="317805"/>
                    <a:pt x="683361" y="321463"/>
                    <a:pt x="684581" y="325527"/>
                  </a:cubicBezTo>
                  <a:cubicBezTo>
                    <a:pt x="685800" y="329591"/>
                    <a:pt x="686003" y="332842"/>
                    <a:pt x="685190" y="335280"/>
                  </a:cubicBezTo>
                  <a:cubicBezTo>
                    <a:pt x="684377" y="336093"/>
                    <a:pt x="683565" y="337515"/>
                    <a:pt x="682752" y="339547"/>
                  </a:cubicBezTo>
                  <a:cubicBezTo>
                    <a:pt x="681939" y="341579"/>
                    <a:pt x="680720" y="342595"/>
                    <a:pt x="679094" y="342595"/>
                  </a:cubicBezTo>
                  <a:cubicBezTo>
                    <a:pt x="672592" y="343408"/>
                    <a:pt x="668528" y="349504"/>
                    <a:pt x="666902" y="360883"/>
                  </a:cubicBezTo>
                  <a:cubicBezTo>
                    <a:pt x="666902" y="366573"/>
                    <a:pt x="666496" y="372669"/>
                    <a:pt x="665683" y="379171"/>
                  </a:cubicBezTo>
                  <a:cubicBezTo>
                    <a:pt x="664870" y="385674"/>
                    <a:pt x="664057" y="390551"/>
                    <a:pt x="663245" y="393802"/>
                  </a:cubicBezTo>
                  <a:cubicBezTo>
                    <a:pt x="662432" y="395427"/>
                    <a:pt x="660400" y="400711"/>
                    <a:pt x="657149" y="409651"/>
                  </a:cubicBezTo>
                  <a:cubicBezTo>
                    <a:pt x="652272" y="419405"/>
                    <a:pt x="649833" y="429159"/>
                    <a:pt x="649833" y="438912"/>
                  </a:cubicBezTo>
                  <a:lnTo>
                    <a:pt x="648614" y="480365"/>
                  </a:lnTo>
                  <a:cubicBezTo>
                    <a:pt x="650240" y="499872"/>
                    <a:pt x="652272" y="514909"/>
                    <a:pt x="654710" y="525475"/>
                  </a:cubicBezTo>
                  <a:lnTo>
                    <a:pt x="654710" y="529133"/>
                  </a:lnTo>
                  <a:lnTo>
                    <a:pt x="653491" y="530352"/>
                  </a:lnTo>
                  <a:cubicBezTo>
                    <a:pt x="658368" y="527914"/>
                    <a:pt x="661213" y="526288"/>
                    <a:pt x="662025" y="525475"/>
                  </a:cubicBezTo>
                  <a:lnTo>
                    <a:pt x="683971" y="518160"/>
                  </a:lnTo>
                  <a:cubicBezTo>
                    <a:pt x="684784" y="517347"/>
                    <a:pt x="687019" y="515112"/>
                    <a:pt x="690677" y="511455"/>
                  </a:cubicBezTo>
                  <a:cubicBezTo>
                    <a:pt x="694334" y="507797"/>
                    <a:pt x="696976" y="503936"/>
                    <a:pt x="698601" y="499872"/>
                  </a:cubicBezTo>
                  <a:cubicBezTo>
                    <a:pt x="698601" y="499059"/>
                    <a:pt x="699821" y="498247"/>
                    <a:pt x="702259" y="497434"/>
                  </a:cubicBezTo>
                  <a:cubicBezTo>
                    <a:pt x="704697" y="496621"/>
                    <a:pt x="706323" y="494995"/>
                    <a:pt x="707136" y="492557"/>
                  </a:cubicBezTo>
                  <a:cubicBezTo>
                    <a:pt x="709574" y="492557"/>
                    <a:pt x="711200" y="490931"/>
                    <a:pt x="712013" y="487680"/>
                  </a:cubicBezTo>
                  <a:cubicBezTo>
                    <a:pt x="712825" y="487680"/>
                    <a:pt x="713029" y="487274"/>
                    <a:pt x="712622" y="486461"/>
                  </a:cubicBezTo>
                  <a:cubicBezTo>
                    <a:pt x="712216" y="485648"/>
                    <a:pt x="712419" y="485242"/>
                    <a:pt x="713232" y="485242"/>
                  </a:cubicBezTo>
                  <a:cubicBezTo>
                    <a:pt x="716483" y="478739"/>
                    <a:pt x="721766" y="473863"/>
                    <a:pt x="729081" y="470611"/>
                  </a:cubicBezTo>
                  <a:lnTo>
                    <a:pt x="730301" y="470611"/>
                  </a:lnTo>
                  <a:cubicBezTo>
                    <a:pt x="732739" y="465735"/>
                    <a:pt x="737616" y="459639"/>
                    <a:pt x="744931" y="452323"/>
                  </a:cubicBezTo>
                  <a:lnTo>
                    <a:pt x="748589" y="447447"/>
                  </a:lnTo>
                  <a:lnTo>
                    <a:pt x="751027" y="446227"/>
                  </a:lnTo>
                  <a:cubicBezTo>
                    <a:pt x="758342" y="438912"/>
                    <a:pt x="763219" y="432816"/>
                    <a:pt x="765657" y="427939"/>
                  </a:cubicBezTo>
                  <a:cubicBezTo>
                    <a:pt x="772160" y="418999"/>
                    <a:pt x="777849" y="412903"/>
                    <a:pt x="782726" y="409651"/>
                  </a:cubicBezTo>
                  <a:cubicBezTo>
                    <a:pt x="783539" y="408839"/>
                    <a:pt x="783742" y="407823"/>
                    <a:pt x="783336" y="406603"/>
                  </a:cubicBezTo>
                  <a:cubicBezTo>
                    <a:pt x="782929" y="405384"/>
                    <a:pt x="783133" y="404368"/>
                    <a:pt x="783945" y="403555"/>
                  </a:cubicBezTo>
                  <a:lnTo>
                    <a:pt x="783945" y="402336"/>
                  </a:lnTo>
                  <a:cubicBezTo>
                    <a:pt x="787197" y="400711"/>
                    <a:pt x="790448" y="398069"/>
                    <a:pt x="793699" y="394411"/>
                  </a:cubicBezTo>
                  <a:cubicBezTo>
                    <a:pt x="796950" y="390754"/>
                    <a:pt x="799795" y="388519"/>
                    <a:pt x="802233" y="387706"/>
                  </a:cubicBezTo>
                  <a:cubicBezTo>
                    <a:pt x="802233" y="382829"/>
                    <a:pt x="802640" y="379984"/>
                    <a:pt x="803453" y="379171"/>
                  </a:cubicBezTo>
                  <a:cubicBezTo>
                    <a:pt x="803453" y="379171"/>
                    <a:pt x="803859" y="378968"/>
                    <a:pt x="804672" y="378562"/>
                  </a:cubicBezTo>
                  <a:cubicBezTo>
                    <a:pt x="805485" y="378155"/>
                    <a:pt x="806297" y="377952"/>
                    <a:pt x="807110" y="377952"/>
                  </a:cubicBezTo>
                  <a:cubicBezTo>
                    <a:pt x="808736" y="373888"/>
                    <a:pt x="811987" y="367792"/>
                    <a:pt x="816864" y="359664"/>
                  </a:cubicBezTo>
                  <a:cubicBezTo>
                    <a:pt x="817677" y="358851"/>
                    <a:pt x="818693" y="356616"/>
                    <a:pt x="819912" y="352959"/>
                  </a:cubicBezTo>
                  <a:cubicBezTo>
                    <a:pt x="821131" y="349301"/>
                    <a:pt x="821741" y="346456"/>
                    <a:pt x="821741" y="344424"/>
                  </a:cubicBezTo>
                  <a:cubicBezTo>
                    <a:pt x="821741" y="342392"/>
                    <a:pt x="820521" y="340563"/>
                    <a:pt x="818083" y="338938"/>
                  </a:cubicBezTo>
                  <a:lnTo>
                    <a:pt x="816864" y="330403"/>
                  </a:lnTo>
                  <a:cubicBezTo>
                    <a:pt x="818489" y="322275"/>
                    <a:pt x="817270" y="317399"/>
                    <a:pt x="813206" y="315773"/>
                  </a:cubicBezTo>
                  <a:cubicBezTo>
                    <a:pt x="813206" y="315773"/>
                    <a:pt x="812597" y="315367"/>
                    <a:pt x="811377" y="314554"/>
                  </a:cubicBezTo>
                  <a:cubicBezTo>
                    <a:pt x="810158" y="313741"/>
                    <a:pt x="809549" y="312928"/>
                    <a:pt x="809549" y="312115"/>
                  </a:cubicBezTo>
                  <a:cubicBezTo>
                    <a:pt x="809549" y="311303"/>
                    <a:pt x="809955" y="310083"/>
                    <a:pt x="810768" y="308458"/>
                  </a:cubicBezTo>
                  <a:cubicBezTo>
                    <a:pt x="811581" y="306019"/>
                    <a:pt x="811581" y="303784"/>
                    <a:pt x="810768" y="301752"/>
                  </a:cubicBezTo>
                  <a:cubicBezTo>
                    <a:pt x="809955" y="299720"/>
                    <a:pt x="808736" y="297891"/>
                    <a:pt x="807110" y="296266"/>
                  </a:cubicBezTo>
                  <a:cubicBezTo>
                    <a:pt x="803859" y="295453"/>
                    <a:pt x="800811" y="294031"/>
                    <a:pt x="797966" y="291999"/>
                  </a:cubicBezTo>
                  <a:cubicBezTo>
                    <a:pt x="795121" y="289967"/>
                    <a:pt x="793699" y="287325"/>
                    <a:pt x="793699" y="284074"/>
                  </a:cubicBezTo>
                  <a:cubicBezTo>
                    <a:pt x="792886" y="281635"/>
                    <a:pt x="791870" y="280010"/>
                    <a:pt x="790651" y="279197"/>
                  </a:cubicBezTo>
                  <a:cubicBezTo>
                    <a:pt x="789432" y="278384"/>
                    <a:pt x="788416" y="277571"/>
                    <a:pt x="787603" y="276759"/>
                  </a:cubicBezTo>
                  <a:lnTo>
                    <a:pt x="791261" y="273101"/>
                  </a:lnTo>
                  <a:cubicBezTo>
                    <a:pt x="791261" y="273101"/>
                    <a:pt x="791464" y="273304"/>
                    <a:pt x="791870" y="273711"/>
                  </a:cubicBezTo>
                  <a:cubicBezTo>
                    <a:pt x="792277" y="274117"/>
                    <a:pt x="792480" y="274320"/>
                    <a:pt x="792480" y="274320"/>
                  </a:cubicBezTo>
                  <a:cubicBezTo>
                    <a:pt x="795731" y="277571"/>
                    <a:pt x="799389" y="279197"/>
                    <a:pt x="803453" y="279197"/>
                  </a:cubicBezTo>
                  <a:cubicBezTo>
                    <a:pt x="802640" y="280010"/>
                    <a:pt x="802233" y="281026"/>
                    <a:pt x="802233" y="282245"/>
                  </a:cubicBezTo>
                  <a:cubicBezTo>
                    <a:pt x="802233" y="283464"/>
                    <a:pt x="801827" y="284480"/>
                    <a:pt x="801014" y="285293"/>
                  </a:cubicBezTo>
                  <a:cubicBezTo>
                    <a:pt x="803453" y="285293"/>
                    <a:pt x="806297" y="286106"/>
                    <a:pt x="809549" y="287731"/>
                  </a:cubicBezTo>
                  <a:cubicBezTo>
                    <a:pt x="812800" y="289357"/>
                    <a:pt x="815238" y="289357"/>
                    <a:pt x="816864" y="287731"/>
                  </a:cubicBezTo>
                  <a:cubicBezTo>
                    <a:pt x="817677" y="289357"/>
                    <a:pt x="818896" y="290576"/>
                    <a:pt x="820521" y="291389"/>
                  </a:cubicBezTo>
                  <a:cubicBezTo>
                    <a:pt x="822147" y="292202"/>
                    <a:pt x="822960" y="293015"/>
                    <a:pt x="822960" y="293827"/>
                  </a:cubicBezTo>
                  <a:cubicBezTo>
                    <a:pt x="824585" y="299517"/>
                    <a:pt x="826008" y="302768"/>
                    <a:pt x="827227" y="303581"/>
                  </a:cubicBezTo>
                  <a:cubicBezTo>
                    <a:pt x="828446" y="304394"/>
                    <a:pt x="831088" y="304800"/>
                    <a:pt x="835152" y="304800"/>
                  </a:cubicBezTo>
                  <a:cubicBezTo>
                    <a:pt x="840841" y="304800"/>
                    <a:pt x="843686" y="307239"/>
                    <a:pt x="843686" y="312115"/>
                  </a:cubicBezTo>
                  <a:cubicBezTo>
                    <a:pt x="844499" y="312928"/>
                    <a:pt x="844702" y="314351"/>
                    <a:pt x="844296" y="316383"/>
                  </a:cubicBezTo>
                  <a:cubicBezTo>
                    <a:pt x="843889" y="318415"/>
                    <a:pt x="843686" y="319837"/>
                    <a:pt x="843686" y="320650"/>
                  </a:cubicBezTo>
                  <a:cubicBezTo>
                    <a:pt x="844499" y="324714"/>
                    <a:pt x="845718" y="327152"/>
                    <a:pt x="847344" y="327965"/>
                  </a:cubicBezTo>
                  <a:cubicBezTo>
                    <a:pt x="848969" y="328778"/>
                    <a:pt x="851814" y="328371"/>
                    <a:pt x="855878" y="326746"/>
                  </a:cubicBezTo>
                  <a:lnTo>
                    <a:pt x="858317" y="326746"/>
                  </a:lnTo>
                  <a:cubicBezTo>
                    <a:pt x="861568" y="326746"/>
                    <a:pt x="865225" y="328778"/>
                    <a:pt x="869289" y="332842"/>
                  </a:cubicBezTo>
                  <a:cubicBezTo>
                    <a:pt x="877417" y="345034"/>
                    <a:pt x="882294" y="355194"/>
                    <a:pt x="883920" y="363322"/>
                  </a:cubicBezTo>
                  <a:cubicBezTo>
                    <a:pt x="883920" y="365760"/>
                    <a:pt x="883513" y="367386"/>
                    <a:pt x="882701" y="368199"/>
                  </a:cubicBezTo>
                  <a:lnTo>
                    <a:pt x="882701" y="373075"/>
                  </a:lnTo>
                  <a:cubicBezTo>
                    <a:pt x="882701" y="377139"/>
                    <a:pt x="884326" y="380391"/>
                    <a:pt x="887577" y="382829"/>
                  </a:cubicBezTo>
                  <a:cubicBezTo>
                    <a:pt x="891641" y="382829"/>
                    <a:pt x="895705" y="384861"/>
                    <a:pt x="899769" y="388925"/>
                  </a:cubicBezTo>
                  <a:cubicBezTo>
                    <a:pt x="904646" y="392176"/>
                    <a:pt x="905459" y="395427"/>
                    <a:pt x="902208" y="398679"/>
                  </a:cubicBezTo>
                  <a:cubicBezTo>
                    <a:pt x="900582" y="399491"/>
                    <a:pt x="901801" y="401930"/>
                    <a:pt x="905865" y="405994"/>
                  </a:cubicBezTo>
                  <a:cubicBezTo>
                    <a:pt x="914806" y="412496"/>
                    <a:pt x="919277" y="420624"/>
                    <a:pt x="919277" y="430378"/>
                  </a:cubicBezTo>
                  <a:cubicBezTo>
                    <a:pt x="919277" y="435255"/>
                    <a:pt x="918057" y="440131"/>
                    <a:pt x="915619" y="445008"/>
                  </a:cubicBezTo>
                  <a:cubicBezTo>
                    <a:pt x="912368" y="459639"/>
                    <a:pt x="909523" y="468986"/>
                    <a:pt x="907085" y="473050"/>
                  </a:cubicBezTo>
                  <a:cubicBezTo>
                    <a:pt x="896518" y="489306"/>
                    <a:pt x="890016" y="498653"/>
                    <a:pt x="887577" y="501091"/>
                  </a:cubicBezTo>
                  <a:cubicBezTo>
                    <a:pt x="885952" y="502717"/>
                    <a:pt x="883717" y="505968"/>
                    <a:pt x="880872" y="510845"/>
                  </a:cubicBezTo>
                  <a:cubicBezTo>
                    <a:pt x="878027" y="515722"/>
                    <a:pt x="875385" y="518973"/>
                    <a:pt x="872947" y="520599"/>
                  </a:cubicBezTo>
                  <a:cubicBezTo>
                    <a:pt x="862381" y="531165"/>
                    <a:pt x="857097" y="536448"/>
                    <a:pt x="857097" y="536448"/>
                  </a:cubicBezTo>
                  <a:cubicBezTo>
                    <a:pt x="853846" y="539699"/>
                    <a:pt x="851001" y="543154"/>
                    <a:pt x="848563" y="546811"/>
                  </a:cubicBezTo>
                  <a:cubicBezTo>
                    <a:pt x="846125" y="550469"/>
                    <a:pt x="842873" y="554330"/>
                    <a:pt x="838809" y="558394"/>
                  </a:cubicBezTo>
                  <a:lnTo>
                    <a:pt x="833933" y="559613"/>
                  </a:lnTo>
                  <a:cubicBezTo>
                    <a:pt x="830681" y="559613"/>
                    <a:pt x="827430" y="561035"/>
                    <a:pt x="824179" y="563880"/>
                  </a:cubicBezTo>
                  <a:cubicBezTo>
                    <a:pt x="820928" y="566725"/>
                    <a:pt x="818489" y="568554"/>
                    <a:pt x="816864" y="569367"/>
                  </a:cubicBezTo>
                  <a:cubicBezTo>
                    <a:pt x="812800" y="570179"/>
                    <a:pt x="810768" y="571399"/>
                    <a:pt x="810768" y="573024"/>
                  </a:cubicBezTo>
                  <a:cubicBezTo>
                    <a:pt x="806704" y="578714"/>
                    <a:pt x="802233" y="579933"/>
                    <a:pt x="797357" y="576682"/>
                  </a:cubicBezTo>
                  <a:cubicBezTo>
                    <a:pt x="795731" y="575869"/>
                    <a:pt x="793089" y="574447"/>
                    <a:pt x="789432" y="572415"/>
                  </a:cubicBezTo>
                  <a:cubicBezTo>
                    <a:pt x="785774" y="570383"/>
                    <a:pt x="781913" y="570179"/>
                    <a:pt x="777849" y="571805"/>
                  </a:cubicBezTo>
                  <a:cubicBezTo>
                    <a:pt x="776224" y="572618"/>
                    <a:pt x="774192" y="572618"/>
                    <a:pt x="771753" y="571805"/>
                  </a:cubicBezTo>
                  <a:lnTo>
                    <a:pt x="768096" y="571805"/>
                  </a:lnTo>
                  <a:cubicBezTo>
                    <a:pt x="767283" y="571805"/>
                    <a:pt x="763625" y="572618"/>
                    <a:pt x="757123" y="574243"/>
                  </a:cubicBezTo>
                  <a:cubicBezTo>
                    <a:pt x="755497" y="575056"/>
                    <a:pt x="753669" y="575259"/>
                    <a:pt x="751637" y="574853"/>
                  </a:cubicBezTo>
                  <a:cubicBezTo>
                    <a:pt x="749605" y="574447"/>
                    <a:pt x="747776" y="574650"/>
                    <a:pt x="746150" y="575463"/>
                  </a:cubicBezTo>
                  <a:cubicBezTo>
                    <a:pt x="743712" y="576275"/>
                    <a:pt x="741680" y="576479"/>
                    <a:pt x="740054" y="576072"/>
                  </a:cubicBezTo>
                  <a:cubicBezTo>
                    <a:pt x="738429" y="575666"/>
                    <a:pt x="736803" y="575463"/>
                    <a:pt x="735177" y="575463"/>
                  </a:cubicBezTo>
                  <a:lnTo>
                    <a:pt x="719328" y="575463"/>
                  </a:lnTo>
                  <a:cubicBezTo>
                    <a:pt x="716889" y="578714"/>
                    <a:pt x="712825" y="578307"/>
                    <a:pt x="707136" y="574243"/>
                  </a:cubicBezTo>
                  <a:lnTo>
                    <a:pt x="701040" y="574243"/>
                  </a:lnTo>
                  <a:lnTo>
                    <a:pt x="665683" y="575463"/>
                  </a:lnTo>
                  <a:lnTo>
                    <a:pt x="662025" y="575463"/>
                  </a:lnTo>
                  <a:lnTo>
                    <a:pt x="652272" y="576682"/>
                  </a:lnTo>
                  <a:lnTo>
                    <a:pt x="651053" y="576682"/>
                  </a:lnTo>
                  <a:lnTo>
                    <a:pt x="649833" y="603504"/>
                  </a:lnTo>
                  <a:cubicBezTo>
                    <a:pt x="653897" y="606755"/>
                    <a:pt x="657961" y="610616"/>
                    <a:pt x="662025" y="615087"/>
                  </a:cubicBezTo>
                  <a:cubicBezTo>
                    <a:pt x="666089" y="619557"/>
                    <a:pt x="670966" y="623824"/>
                    <a:pt x="676656" y="627888"/>
                  </a:cubicBezTo>
                  <a:cubicBezTo>
                    <a:pt x="688035" y="635203"/>
                    <a:pt x="702665" y="638861"/>
                    <a:pt x="720547" y="638861"/>
                  </a:cubicBezTo>
                  <a:cubicBezTo>
                    <a:pt x="735177" y="638861"/>
                    <a:pt x="751433" y="636423"/>
                    <a:pt x="769315" y="631546"/>
                  </a:cubicBezTo>
                  <a:cubicBezTo>
                    <a:pt x="781507" y="627482"/>
                    <a:pt x="795325" y="624637"/>
                    <a:pt x="810768" y="623011"/>
                  </a:cubicBezTo>
                  <a:lnTo>
                    <a:pt x="814425" y="623011"/>
                  </a:lnTo>
                  <a:cubicBezTo>
                    <a:pt x="820928" y="623011"/>
                    <a:pt x="825805" y="624231"/>
                    <a:pt x="829056" y="626669"/>
                  </a:cubicBezTo>
                  <a:cubicBezTo>
                    <a:pt x="843686" y="628295"/>
                    <a:pt x="853033" y="629107"/>
                    <a:pt x="857097" y="629107"/>
                  </a:cubicBezTo>
                  <a:lnTo>
                    <a:pt x="868070" y="630327"/>
                  </a:lnTo>
                  <a:cubicBezTo>
                    <a:pt x="872134" y="632765"/>
                    <a:pt x="878433" y="633781"/>
                    <a:pt x="886968" y="633375"/>
                  </a:cubicBezTo>
                  <a:cubicBezTo>
                    <a:pt x="895502" y="632968"/>
                    <a:pt x="901395" y="632765"/>
                    <a:pt x="904646" y="632765"/>
                  </a:cubicBezTo>
                  <a:cubicBezTo>
                    <a:pt x="907085" y="633578"/>
                    <a:pt x="909320" y="633375"/>
                    <a:pt x="911352" y="632155"/>
                  </a:cubicBezTo>
                  <a:cubicBezTo>
                    <a:pt x="913384" y="630936"/>
                    <a:pt x="914806" y="630327"/>
                    <a:pt x="915619" y="630327"/>
                  </a:cubicBezTo>
                  <a:lnTo>
                    <a:pt x="944880" y="612039"/>
                  </a:lnTo>
                  <a:cubicBezTo>
                    <a:pt x="951382" y="611226"/>
                    <a:pt x="957478" y="608991"/>
                    <a:pt x="963168" y="605333"/>
                  </a:cubicBezTo>
                  <a:cubicBezTo>
                    <a:pt x="968857" y="601675"/>
                    <a:pt x="972109" y="599440"/>
                    <a:pt x="972921" y="598627"/>
                  </a:cubicBezTo>
                  <a:lnTo>
                    <a:pt x="998525" y="583997"/>
                  </a:lnTo>
                  <a:cubicBezTo>
                    <a:pt x="1006653" y="580746"/>
                    <a:pt x="1014781" y="576275"/>
                    <a:pt x="1022909" y="570586"/>
                  </a:cubicBezTo>
                  <a:cubicBezTo>
                    <a:pt x="1044041" y="560019"/>
                    <a:pt x="1075131" y="543357"/>
                    <a:pt x="1116177" y="520599"/>
                  </a:cubicBezTo>
                  <a:cubicBezTo>
                    <a:pt x="1157224" y="497840"/>
                    <a:pt x="1190752" y="479146"/>
                    <a:pt x="1216761" y="464515"/>
                  </a:cubicBezTo>
                  <a:cubicBezTo>
                    <a:pt x="1200505" y="474269"/>
                    <a:pt x="1169619" y="495605"/>
                    <a:pt x="1124102" y="528523"/>
                  </a:cubicBezTo>
                  <a:cubicBezTo>
                    <a:pt x="1078585" y="561442"/>
                    <a:pt x="1055014" y="580339"/>
                    <a:pt x="1053389" y="585216"/>
                  </a:cubicBezTo>
                  <a:cubicBezTo>
                    <a:pt x="1051763" y="590906"/>
                    <a:pt x="1065581" y="582778"/>
                    <a:pt x="1094841" y="560832"/>
                  </a:cubicBezTo>
                  <a:cubicBezTo>
                    <a:pt x="1127353" y="538887"/>
                    <a:pt x="1146048" y="527507"/>
                    <a:pt x="1150925" y="526695"/>
                  </a:cubicBezTo>
                  <a:cubicBezTo>
                    <a:pt x="1118413" y="544576"/>
                    <a:pt x="1096264" y="563880"/>
                    <a:pt x="1084478" y="584607"/>
                  </a:cubicBezTo>
                  <a:cubicBezTo>
                    <a:pt x="1072693" y="605333"/>
                    <a:pt x="1065784" y="621792"/>
                    <a:pt x="1063752" y="633984"/>
                  </a:cubicBezTo>
                  <a:cubicBezTo>
                    <a:pt x="1061720" y="646176"/>
                    <a:pt x="1060297" y="653491"/>
                    <a:pt x="1059485" y="655930"/>
                  </a:cubicBezTo>
                  <a:cubicBezTo>
                    <a:pt x="1059485" y="688442"/>
                    <a:pt x="1060704" y="704698"/>
                    <a:pt x="1063142" y="704698"/>
                  </a:cubicBezTo>
                  <a:cubicBezTo>
                    <a:pt x="1064768" y="704698"/>
                    <a:pt x="1066800" y="701040"/>
                    <a:pt x="1069238" y="693725"/>
                  </a:cubicBezTo>
                  <a:cubicBezTo>
                    <a:pt x="1071677" y="686410"/>
                    <a:pt x="1074115" y="680720"/>
                    <a:pt x="1076553" y="676656"/>
                  </a:cubicBezTo>
                  <a:cubicBezTo>
                    <a:pt x="1079805" y="676656"/>
                    <a:pt x="1083056" y="684378"/>
                    <a:pt x="1086307" y="699821"/>
                  </a:cubicBezTo>
                  <a:cubicBezTo>
                    <a:pt x="1087120" y="702259"/>
                    <a:pt x="1088542" y="706933"/>
                    <a:pt x="1090574" y="713842"/>
                  </a:cubicBezTo>
                  <a:cubicBezTo>
                    <a:pt x="1092606" y="720751"/>
                    <a:pt x="1094435" y="724205"/>
                    <a:pt x="1096061" y="724205"/>
                  </a:cubicBezTo>
                  <a:cubicBezTo>
                    <a:pt x="1100125" y="724205"/>
                    <a:pt x="1100937" y="727050"/>
                    <a:pt x="1098499" y="732739"/>
                  </a:cubicBezTo>
                  <a:cubicBezTo>
                    <a:pt x="1096061" y="734365"/>
                    <a:pt x="1094232" y="736600"/>
                    <a:pt x="1093013" y="739445"/>
                  </a:cubicBezTo>
                  <a:cubicBezTo>
                    <a:pt x="1091793" y="742290"/>
                    <a:pt x="1091590" y="744525"/>
                    <a:pt x="1092403" y="746151"/>
                  </a:cubicBezTo>
                  <a:cubicBezTo>
                    <a:pt x="1097280" y="749402"/>
                    <a:pt x="1098093" y="755498"/>
                    <a:pt x="1094841" y="764439"/>
                  </a:cubicBezTo>
                  <a:cubicBezTo>
                    <a:pt x="1098093" y="769315"/>
                    <a:pt x="1100531" y="775005"/>
                    <a:pt x="1102157" y="781507"/>
                  </a:cubicBezTo>
                  <a:cubicBezTo>
                    <a:pt x="1103782" y="788010"/>
                    <a:pt x="1105001" y="793293"/>
                    <a:pt x="1105814" y="797357"/>
                  </a:cubicBezTo>
                  <a:cubicBezTo>
                    <a:pt x="1105001" y="798983"/>
                    <a:pt x="1105001" y="800405"/>
                    <a:pt x="1105814" y="801624"/>
                  </a:cubicBezTo>
                  <a:cubicBezTo>
                    <a:pt x="1106627" y="802843"/>
                    <a:pt x="1107033" y="804266"/>
                    <a:pt x="1107033" y="805891"/>
                  </a:cubicBezTo>
                  <a:cubicBezTo>
                    <a:pt x="1107033" y="809143"/>
                    <a:pt x="1106017" y="813003"/>
                    <a:pt x="1103985" y="817474"/>
                  </a:cubicBezTo>
                  <a:cubicBezTo>
                    <a:pt x="1101953" y="821944"/>
                    <a:pt x="1099718" y="824586"/>
                    <a:pt x="1097280" y="825399"/>
                  </a:cubicBezTo>
                  <a:cubicBezTo>
                    <a:pt x="1091590" y="828650"/>
                    <a:pt x="1088136" y="832511"/>
                    <a:pt x="1086917" y="836981"/>
                  </a:cubicBezTo>
                  <a:cubicBezTo>
                    <a:pt x="1085697" y="841451"/>
                    <a:pt x="1086307" y="845719"/>
                    <a:pt x="1088745" y="849783"/>
                  </a:cubicBezTo>
                  <a:cubicBezTo>
                    <a:pt x="1088745" y="850595"/>
                    <a:pt x="1088542" y="852018"/>
                    <a:pt x="1088136" y="854050"/>
                  </a:cubicBezTo>
                  <a:cubicBezTo>
                    <a:pt x="1087729" y="856082"/>
                    <a:pt x="1086510" y="857504"/>
                    <a:pt x="1084478" y="858317"/>
                  </a:cubicBezTo>
                  <a:cubicBezTo>
                    <a:pt x="1082446" y="859130"/>
                    <a:pt x="1079398" y="859943"/>
                    <a:pt x="1075334" y="860755"/>
                  </a:cubicBezTo>
                  <a:cubicBezTo>
                    <a:pt x="1071270" y="861568"/>
                    <a:pt x="1068629" y="863397"/>
                    <a:pt x="1067409" y="866242"/>
                  </a:cubicBezTo>
                  <a:cubicBezTo>
                    <a:pt x="1066190" y="869087"/>
                    <a:pt x="1066800" y="870915"/>
                    <a:pt x="1069238" y="871728"/>
                  </a:cubicBezTo>
                  <a:cubicBezTo>
                    <a:pt x="1073302" y="878231"/>
                    <a:pt x="1076960" y="881888"/>
                    <a:pt x="1080211" y="882701"/>
                  </a:cubicBezTo>
                  <a:cubicBezTo>
                    <a:pt x="1085088" y="885952"/>
                    <a:pt x="1088949" y="888797"/>
                    <a:pt x="1091793" y="891235"/>
                  </a:cubicBezTo>
                  <a:cubicBezTo>
                    <a:pt x="1094638" y="893674"/>
                    <a:pt x="1096061" y="896519"/>
                    <a:pt x="1096061" y="899770"/>
                  </a:cubicBezTo>
                  <a:cubicBezTo>
                    <a:pt x="1096061" y="902208"/>
                    <a:pt x="1095654" y="904647"/>
                    <a:pt x="1094841" y="907085"/>
                  </a:cubicBezTo>
                  <a:cubicBezTo>
                    <a:pt x="1094029" y="909523"/>
                    <a:pt x="1093216" y="912368"/>
                    <a:pt x="1092403" y="915619"/>
                  </a:cubicBezTo>
                  <a:cubicBezTo>
                    <a:pt x="1091590" y="925373"/>
                    <a:pt x="1083869" y="935127"/>
                    <a:pt x="1069238" y="944880"/>
                  </a:cubicBezTo>
                  <a:cubicBezTo>
                    <a:pt x="1068425" y="946506"/>
                    <a:pt x="1067409" y="949351"/>
                    <a:pt x="1066190" y="953415"/>
                  </a:cubicBezTo>
                  <a:cubicBezTo>
                    <a:pt x="1064971" y="957479"/>
                    <a:pt x="1063549" y="959917"/>
                    <a:pt x="1061923" y="960730"/>
                  </a:cubicBezTo>
                  <a:cubicBezTo>
                    <a:pt x="1052169" y="961543"/>
                    <a:pt x="1042822" y="963981"/>
                    <a:pt x="1033881" y="968045"/>
                  </a:cubicBezTo>
                  <a:cubicBezTo>
                    <a:pt x="1023315" y="972109"/>
                    <a:pt x="1013968" y="974141"/>
                    <a:pt x="1005840" y="974141"/>
                  </a:cubicBezTo>
                  <a:cubicBezTo>
                    <a:pt x="1003401" y="974141"/>
                    <a:pt x="998931" y="973328"/>
                    <a:pt x="992429" y="971703"/>
                  </a:cubicBezTo>
                  <a:lnTo>
                    <a:pt x="991209" y="971703"/>
                  </a:lnTo>
                  <a:lnTo>
                    <a:pt x="974141" y="971703"/>
                  </a:lnTo>
                  <a:cubicBezTo>
                    <a:pt x="957885" y="971703"/>
                    <a:pt x="945693" y="971296"/>
                    <a:pt x="937565" y="970483"/>
                  </a:cubicBezTo>
                  <a:cubicBezTo>
                    <a:pt x="922121" y="970483"/>
                    <a:pt x="903021" y="965200"/>
                    <a:pt x="880262" y="954634"/>
                  </a:cubicBezTo>
                  <a:cubicBezTo>
                    <a:pt x="872947" y="951383"/>
                    <a:pt x="866038" y="947115"/>
                    <a:pt x="859536" y="941832"/>
                  </a:cubicBezTo>
                  <a:cubicBezTo>
                    <a:pt x="853033" y="936549"/>
                    <a:pt x="848563" y="933095"/>
                    <a:pt x="846125" y="931469"/>
                  </a:cubicBezTo>
                  <a:cubicBezTo>
                    <a:pt x="842873" y="929843"/>
                    <a:pt x="841654" y="928624"/>
                    <a:pt x="842467" y="927811"/>
                  </a:cubicBezTo>
                  <a:cubicBezTo>
                    <a:pt x="841654" y="920496"/>
                    <a:pt x="838606" y="914400"/>
                    <a:pt x="833323" y="909523"/>
                  </a:cubicBezTo>
                  <a:cubicBezTo>
                    <a:pt x="828040" y="904647"/>
                    <a:pt x="820521" y="899363"/>
                    <a:pt x="810768" y="893674"/>
                  </a:cubicBezTo>
                  <a:cubicBezTo>
                    <a:pt x="803453" y="888797"/>
                    <a:pt x="790854" y="877418"/>
                    <a:pt x="772973" y="859536"/>
                  </a:cubicBezTo>
                  <a:cubicBezTo>
                    <a:pt x="768096" y="854659"/>
                    <a:pt x="759358" y="846735"/>
                    <a:pt x="746760" y="835762"/>
                  </a:cubicBezTo>
                  <a:cubicBezTo>
                    <a:pt x="734161" y="824789"/>
                    <a:pt x="722985" y="814019"/>
                    <a:pt x="713232" y="803453"/>
                  </a:cubicBezTo>
                  <a:cubicBezTo>
                    <a:pt x="707542" y="796951"/>
                    <a:pt x="701040" y="790245"/>
                    <a:pt x="693725" y="783336"/>
                  </a:cubicBezTo>
                  <a:cubicBezTo>
                    <a:pt x="686409" y="776427"/>
                    <a:pt x="680720" y="770941"/>
                    <a:pt x="676656" y="766877"/>
                  </a:cubicBezTo>
                  <a:cubicBezTo>
                    <a:pt x="664464" y="751434"/>
                    <a:pt x="654710" y="737616"/>
                    <a:pt x="647395" y="725424"/>
                  </a:cubicBezTo>
                  <a:lnTo>
                    <a:pt x="644957" y="799795"/>
                  </a:lnTo>
                  <a:lnTo>
                    <a:pt x="646176" y="811987"/>
                  </a:lnTo>
                  <a:cubicBezTo>
                    <a:pt x="646176" y="816051"/>
                    <a:pt x="644957" y="819303"/>
                    <a:pt x="642518" y="821741"/>
                  </a:cubicBezTo>
                  <a:lnTo>
                    <a:pt x="642518" y="824179"/>
                  </a:lnTo>
                  <a:cubicBezTo>
                    <a:pt x="642518" y="826618"/>
                    <a:pt x="643331" y="830479"/>
                    <a:pt x="644957" y="835762"/>
                  </a:cubicBezTo>
                  <a:cubicBezTo>
                    <a:pt x="646582" y="841045"/>
                    <a:pt x="644957" y="844906"/>
                    <a:pt x="640080" y="847344"/>
                  </a:cubicBezTo>
                  <a:cubicBezTo>
                    <a:pt x="642518" y="848970"/>
                    <a:pt x="643941" y="852831"/>
                    <a:pt x="644347" y="858927"/>
                  </a:cubicBezTo>
                  <a:cubicBezTo>
                    <a:pt x="644753" y="865023"/>
                    <a:pt x="646582" y="869290"/>
                    <a:pt x="649833" y="871728"/>
                  </a:cubicBezTo>
                  <a:cubicBezTo>
                    <a:pt x="652272" y="872541"/>
                    <a:pt x="652272" y="872947"/>
                    <a:pt x="649833" y="872947"/>
                  </a:cubicBezTo>
                  <a:cubicBezTo>
                    <a:pt x="649021" y="874573"/>
                    <a:pt x="648614" y="876605"/>
                    <a:pt x="648614" y="879043"/>
                  </a:cubicBezTo>
                  <a:cubicBezTo>
                    <a:pt x="648614" y="880669"/>
                    <a:pt x="648614" y="882701"/>
                    <a:pt x="648614" y="885139"/>
                  </a:cubicBezTo>
                  <a:cubicBezTo>
                    <a:pt x="648614" y="887578"/>
                    <a:pt x="648208" y="889203"/>
                    <a:pt x="647395" y="890016"/>
                  </a:cubicBezTo>
                  <a:cubicBezTo>
                    <a:pt x="644957" y="894893"/>
                    <a:pt x="643737" y="899363"/>
                    <a:pt x="643737" y="903427"/>
                  </a:cubicBezTo>
                  <a:cubicBezTo>
                    <a:pt x="643737" y="909930"/>
                    <a:pt x="646582" y="915619"/>
                    <a:pt x="652272" y="920496"/>
                  </a:cubicBezTo>
                  <a:cubicBezTo>
                    <a:pt x="646582" y="926999"/>
                    <a:pt x="643128" y="932079"/>
                    <a:pt x="641909" y="935736"/>
                  </a:cubicBezTo>
                  <a:cubicBezTo>
                    <a:pt x="640689" y="939394"/>
                    <a:pt x="641299" y="943255"/>
                    <a:pt x="643737" y="947319"/>
                  </a:cubicBezTo>
                  <a:cubicBezTo>
                    <a:pt x="645363" y="948131"/>
                    <a:pt x="645973" y="948944"/>
                    <a:pt x="645566" y="949757"/>
                  </a:cubicBezTo>
                  <a:cubicBezTo>
                    <a:pt x="645160" y="950570"/>
                    <a:pt x="644957" y="951789"/>
                    <a:pt x="644957" y="953415"/>
                  </a:cubicBezTo>
                  <a:lnTo>
                    <a:pt x="644957" y="964387"/>
                  </a:lnTo>
                  <a:cubicBezTo>
                    <a:pt x="643331" y="966826"/>
                    <a:pt x="642112" y="971093"/>
                    <a:pt x="641299" y="977189"/>
                  </a:cubicBezTo>
                  <a:cubicBezTo>
                    <a:pt x="640486" y="983285"/>
                    <a:pt x="639673" y="987146"/>
                    <a:pt x="638861" y="988771"/>
                  </a:cubicBezTo>
                  <a:lnTo>
                    <a:pt x="640080" y="994867"/>
                  </a:lnTo>
                  <a:cubicBezTo>
                    <a:pt x="640080" y="998119"/>
                    <a:pt x="639470" y="1000557"/>
                    <a:pt x="638251" y="1002183"/>
                  </a:cubicBezTo>
                  <a:cubicBezTo>
                    <a:pt x="637032" y="1003808"/>
                    <a:pt x="636422" y="1005027"/>
                    <a:pt x="636422" y="1005840"/>
                  </a:cubicBezTo>
                  <a:cubicBezTo>
                    <a:pt x="636422" y="1009091"/>
                    <a:pt x="636016" y="1013562"/>
                    <a:pt x="635203" y="1019251"/>
                  </a:cubicBezTo>
                  <a:cubicBezTo>
                    <a:pt x="634390" y="1024941"/>
                    <a:pt x="634390" y="1030224"/>
                    <a:pt x="635203" y="1035101"/>
                  </a:cubicBezTo>
                  <a:lnTo>
                    <a:pt x="635203" y="1037539"/>
                  </a:lnTo>
                  <a:cubicBezTo>
                    <a:pt x="635203" y="1043229"/>
                    <a:pt x="638048" y="1050951"/>
                    <a:pt x="643737" y="1060704"/>
                  </a:cubicBezTo>
                  <a:cubicBezTo>
                    <a:pt x="643737" y="1067207"/>
                    <a:pt x="644144" y="1072083"/>
                    <a:pt x="644957" y="1075335"/>
                  </a:cubicBezTo>
                  <a:cubicBezTo>
                    <a:pt x="646582" y="1078586"/>
                    <a:pt x="647395" y="1082650"/>
                    <a:pt x="647395" y="1087527"/>
                  </a:cubicBezTo>
                  <a:lnTo>
                    <a:pt x="646176" y="1115568"/>
                  </a:lnTo>
                  <a:cubicBezTo>
                    <a:pt x="646176" y="1121258"/>
                    <a:pt x="646582" y="1125322"/>
                    <a:pt x="647395" y="1127760"/>
                  </a:cubicBezTo>
                  <a:lnTo>
                    <a:pt x="613257" y="1157021"/>
                  </a:lnTo>
                  <a:cubicBezTo>
                    <a:pt x="601878" y="1157021"/>
                    <a:pt x="592531" y="1154989"/>
                    <a:pt x="585216" y="1150925"/>
                  </a:cubicBezTo>
                  <a:cubicBezTo>
                    <a:pt x="577901" y="1146861"/>
                    <a:pt x="572617" y="1144423"/>
                    <a:pt x="569366" y="1143610"/>
                  </a:cubicBezTo>
                  <a:cubicBezTo>
                    <a:pt x="565302" y="1140359"/>
                    <a:pt x="558393" y="1136295"/>
                    <a:pt x="548640" y="1131418"/>
                  </a:cubicBezTo>
                  <a:cubicBezTo>
                    <a:pt x="547014" y="1130605"/>
                    <a:pt x="544779" y="1129589"/>
                    <a:pt x="541934" y="1128370"/>
                  </a:cubicBezTo>
                  <a:cubicBezTo>
                    <a:pt x="539089" y="1127151"/>
                    <a:pt x="536854" y="1125728"/>
                    <a:pt x="535229" y="1124103"/>
                  </a:cubicBezTo>
                  <a:cubicBezTo>
                    <a:pt x="531165" y="1122477"/>
                    <a:pt x="527710" y="1120648"/>
                    <a:pt x="524865" y="1118616"/>
                  </a:cubicBezTo>
                  <a:cubicBezTo>
                    <a:pt x="522021" y="1116584"/>
                    <a:pt x="520598" y="1113536"/>
                    <a:pt x="520598" y="1109472"/>
                  </a:cubicBezTo>
                  <a:cubicBezTo>
                    <a:pt x="520598" y="1107847"/>
                    <a:pt x="519582" y="1106424"/>
                    <a:pt x="517550" y="1105205"/>
                  </a:cubicBezTo>
                  <a:cubicBezTo>
                    <a:pt x="515518" y="1103986"/>
                    <a:pt x="513689" y="1102970"/>
                    <a:pt x="512064" y="1102157"/>
                  </a:cubicBezTo>
                  <a:cubicBezTo>
                    <a:pt x="503936" y="1097280"/>
                    <a:pt x="494995" y="1087527"/>
                    <a:pt x="485241" y="1072896"/>
                  </a:cubicBezTo>
                  <a:cubicBezTo>
                    <a:pt x="480365" y="1064768"/>
                    <a:pt x="474269" y="1057453"/>
                    <a:pt x="466953" y="1050951"/>
                  </a:cubicBezTo>
                  <a:cubicBezTo>
                    <a:pt x="464515" y="1048512"/>
                    <a:pt x="462483" y="1044042"/>
                    <a:pt x="460857" y="1037539"/>
                  </a:cubicBezTo>
                  <a:cubicBezTo>
                    <a:pt x="455981" y="1028599"/>
                    <a:pt x="451104" y="1014375"/>
                    <a:pt x="446227" y="994867"/>
                  </a:cubicBezTo>
                  <a:cubicBezTo>
                    <a:pt x="445414" y="989991"/>
                    <a:pt x="442163" y="979424"/>
                    <a:pt x="436473" y="963168"/>
                  </a:cubicBezTo>
                  <a:cubicBezTo>
                    <a:pt x="434848" y="960730"/>
                    <a:pt x="423875" y="937565"/>
                    <a:pt x="403555" y="893674"/>
                  </a:cubicBezTo>
                  <a:cubicBezTo>
                    <a:pt x="402742" y="888797"/>
                    <a:pt x="399897" y="881888"/>
                    <a:pt x="395021" y="872947"/>
                  </a:cubicBezTo>
                  <a:cubicBezTo>
                    <a:pt x="390144" y="864007"/>
                    <a:pt x="387299" y="856285"/>
                    <a:pt x="386486" y="849783"/>
                  </a:cubicBezTo>
                  <a:cubicBezTo>
                    <a:pt x="384048" y="846531"/>
                    <a:pt x="381609" y="841858"/>
                    <a:pt x="379171" y="835762"/>
                  </a:cubicBezTo>
                  <a:cubicBezTo>
                    <a:pt x="376733" y="829666"/>
                    <a:pt x="374701" y="824586"/>
                    <a:pt x="373075" y="820522"/>
                  </a:cubicBezTo>
                  <a:lnTo>
                    <a:pt x="368198" y="826618"/>
                  </a:lnTo>
                  <a:cubicBezTo>
                    <a:pt x="364134" y="829056"/>
                    <a:pt x="361696" y="830682"/>
                    <a:pt x="360883" y="831495"/>
                  </a:cubicBezTo>
                  <a:cubicBezTo>
                    <a:pt x="361696" y="832307"/>
                    <a:pt x="361289" y="834339"/>
                    <a:pt x="359664" y="837591"/>
                  </a:cubicBezTo>
                  <a:lnTo>
                    <a:pt x="351129" y="844906"/>
                  </a:lnTo>
                  <a:cubicBezTo>
                    <a:pt x="351129" y="846531"/>
                    <a:pt x="349910" y="848157"/>
                    <a:pt x="347472" y="849783"/>
                  </a:cubicBezTo>
                  <a:cubicBezTo>
                    <a:pt x="347472" y="851408"/>
                    <a:pt x="345440" y="853440"/>
                    <a:pt x="341376" y="855879"/>
                  </a:cubicBezTo>
                  <a:lnTo>
                    <a:pt x="337718" y="859536"/>
                  </a:lnTo>
                  <a:lnTo>
                    <a:pt x="336499" y="859536"/>
                  </a:lnTo>
                  <a:lnTo>
                    <a:pt x="331622" y="865632"/>
                  </a:lnTo>
                  <a:cubicBezTo>
                    <a:pt x="330809" y="866445"/>
                    <a:pt x="329184" y="867664"/>
                    <a:pt x="326745" y="869290"/>
                  </a:cubicBezTo>
                  <a:cubicBezTo>
                    <a:pt x="324307" y="870915"/>
                    <a:pt x="322681" y="873354"/>
                    <a:pt x="321869" y="876605"/>
                  </a:cubicBezTo>
                  <a:lnTo>
                    <a:pt x="319430" y="877824"/>
                  </a:lnTo>
                  <a:lnTo>
                    <a:pt x="307238" y="881482"/>
                  </a:lnTo>
                  <a:cubicBezTo>
                    <a:pt x="305613" y="880669"/>
                    <a:pt x="303581" y="880263"/>
                    <a:pt x="301142" y="880263"/>
                  </a:cubicBezTo>
                  <a:cubicBezTo>
                    <a:pt x="300329" y="881075"/>
                    <a:pt x="299517" y="882091"/>
                    <a:pt x="298704" y="883311"/>
                  </a:cubicBezTo>
                  <a:cubicBezTo>
                    <a:pt x="297891" y="884530"/>
                    <a:pt x="296265" y="885546"/>
                    <a:pt x="293827" y="886359"/>
                  </a:cubicBezTo>
                  <a:lnTo>
                    <a:pt x="291389" y="885139"/>
                  </a:lnTo>
                  <a:lnTo>
                    <a:pt x="291389" y="891235"/>
                  </a:lnTo>
                  <a:lnTo>
                    <a:pt x="293827" y="891235"/>
                  </a:lnTo>
                  <a:cubicBezTo>
                    <a:pt x="293014" y="893674"/>
                    <a:pt x="291389" y="894893"/>
                    <a:pt x="288950" y="894893"/>
                  </a:cubicBezTo>
                  <a:cubicBezTo>
                    <a:pt x="285699" y="894893"/>
                    <a:pt x="282854" y="892861"/>
                    <a:pt x="280416" y="888797"/>
                  </a:cubicBezTo>
                  <a:lnTo>
                    <a:pt x="279197" y="888797"/>
                  </a:lnTo>
                  <a:cubicBezTo>
                    <a:pt x="275945" y="888797"/>
                    <a:pt x="274320" y="890016"/>
                    <a:pt x="274320" y="892455"/>
                  </a:cubicBezTo>
                  <a:cubicBezTo>
                    <a:pt x="271881" y="895706"/>
                    <a:pt x="268833" y="897128"/>
                    <a:pt x="265176" y="896722"/>
                  </a:cubicBezTo>
                  <a:cubicBezTo>
                    <a:pt x="261518" y="896315"/>
                    <a:pt x="259283" y="896519"/>
                    <a:pt x="258470" y="897331"/>
                  </a:cubicBezTo>
                  <a:cubicBezTo>
                    <a:pt x="256032" y="898144"/>
                    <a:pt x="251765" y="897941"/>
                    <a:pt x="245669" y="896722"/>
                  </a:cubicBezTo>
                  <a:cubicBezTo>
                    <a:pt x="239573" y="895503"/>
                    <a:pt x="235305" y="896112"/>
                    <a:pt x="232867" y="898551"/>
                  </a:cubicBezTo>
                  <a:cubicBezTo>
                    <a:pt x="228803" y="900989"/>
                    <a:pt x="224333" y="902615"/>
                    <a:pt x="219456" y="903427"/>
                  </a:cubicBezTo>
                  <a:cubicBezTo>
                    <a:pt x="214579" y="904240"/>
                    <a:pt x="211328" y="904647"/>
                    <a:pt x="209702" y="904647"/>
                  </a:cubicBezTo>
                  <a:cubicBezTo>
                    <a:pt x="208077" y="906272"/>
                    <a:pt x="206045" y="907085"/>
                    <a:pt x="203606" y="907085"/>
                  </a:cubicBezTo>
                  <a:cubicBezTo>
                    <a:pt x="200355" y="907898"/>
                    <a:pt x="196901" y="908101"/>
                    <a:pt x="193243" y="907695"/>
                  </a:cubicBezTo>
                  <a:cubicBezTo>
                    <a:pt x="189585" y="907288"/>
                    <a:pt x="186131" y="907491"/>
                    <a:pt x="182880" y="908304"/>
                  </a:cubicBezTo>
                  <a:lnTo>
                    <a:pt x="178003" y="905866"/>
                  </a:lnTo>
                  <a:lnTo>
                    <a:pt x="164592" y="905866"/>
                  </a:lnTo>
                  <a:cubicBezTo>
                    <a:pt x="154025" y="905866"/>
                    <a:pt x="145491" y="905053"/>
                    <a:pt x="138989" y="903427"/>
                  </a:cubicBezTo>
                  <a:lnTo>
                    <a:pt x="136550" y="903427"/>
                  </a:lnTo>
                  <a:cubicBezTo>
                    <a:pt x="134112" y="903427"/>
                    <a:pt x="132486" y="904647"/>
                    <a:pt x="131673" y="907085"/>
                  </a:cubicBezTo>
                  <a:cubicBezTo>
                    <a:pt x="130861" y="909523"/>
                    <a:pt x="130454" y="911149"/>
                    <a:pt x="130454" y="911962"/>
                  </a:cubicBezTo>
                  <a:cubicBezTo>
                    <a:pt x="129641" y="909523"/>
                    <a:pt x="128422" y="907491"/>
                    <a:pt x="126797" y="905866"/>
                  </a:cubicBezTo>
                  <a:cubicBezTo>
                    <a:pt x="124358" y="902615"/>
                    <a:pt x="121717" y="900786"/>
                    <a:pt x="118872" y="900379"/>
                  </a:cubicBezTo>
                  <a:cubicBezTo>
                    <a:pt x="116027" y="899973"/>
                    <a:pt x="113792" y="900989"/>
                    <a:pt x="112166" y="903427"/>
                  </a:cubicBezTo>
                  <a:cubicBezTo>
                    <a:pt x="106477" y="899363"/>
                    <a:pt x="102413" y="897738"/>
                    <a:pt x="99974" y="898551"/>
                  </a:cubicBezTo>
                  <a:cubicBezTo>
                    <a:pt x="99161" y="899363"/>
                    <a:pt x="97536" y="899567"/>
                    <a:pt x="95097" y="899160"/>
                  </a:cubicBezTo>
                  <a:cubicBezTo>
                    <a:pt x="92659" y="898754"/>
                    <a:pt x="90627" y="898551"/>
                    <a:pt x="89001" y="898551"/>
                  </a:cubicBezTo>
                  <a:cubicBezTo>
                    <a:pt x="92253" y="893674"/>
                    <a:pt x="95910" y="891235"/>
                    <a:pt x="99974" y="891235"/>
                  </a:cubicBezTo>
                  <a:cubicBezTo>
                    <a:pt x="101600" y="891235"/>
                    <a:pt x="102819" y="890423"/>
                    <a:pt x="103632" y="888797"/>
                  </a:cubicBezTo>
                  <a:cubicBezTo>
                    <a:pt x="106070" y="884733"/>
                    <a:pt x="109321" y="883920"/>
                    <a:pt x="113385" y="886359"/>
                  </a:cubicBezTo>
                  <a:cubicBezTo>
                    <a:pt x="113385" y="888797"/>
                    <a:pt x="114605" y="888797"/>
                    <a:pt x="117043" y="886359"/>
                  </a:cubicBezTo>
                  <a:cubicBezTo>
                    <a:pt x="123545" y="882295"/>
                    <a:pt x="127609" y="881888"/>
                    <a:pt x="129235" y="885139"/>
                  </a:cubicBezTo>
                  <a:cubicBezTo>
                    <a:pt x="130861" y="887578"/>
                    <a:pt x="133299" y="886765"/>
                    <a:pt x="136550" y="882701"/>
                  </a:cubicBezTo>
                  <a:lnTo>
                    <a:pt x="129235" y="880263"/>
                  </a:lnTo>
                  <a:lnTo>
                    <a:pt x="104851" y="881482"/>
                  </a:lnTo>
                  <a:lnTo>
                    <a:pt x="92659" y="882701"/>
                  </a:lnTo>
                  <a:cubicBezTo>
                    <a:pt x="89408" y="884327"/>
                    <a:pt x="86563" y="883920"/>
                    <a:pt x="84125" y="881482"/>
                  </a:cubicBezTo>
                  <a:lnTo>
                    <a:pt x="81686" y="880263"/>
                  </a:lnTo>
                  <a:cubicBezTo>
                    <a:pt x="73558" y="881075"/>
                    <a:pt x="60147" y="881685"/>
                    <a:pt x="41453" y="882091"/>
                  </a:cubicBezTo>
                  <a:cubicBezTo>
                    <a:pt x="22758" y="882498"/>
                    <a:pt x="8941" y="882701"/>
                    <a:pt x="0" y="882701"/>
                  </a:cubicBezTo>
                  <a:cubicBezTo>
                    <a:pt x="52832" y="880263"/>
                    <a:pt x="79248" y="877418"/>
                    <a:pt x="79248" y="874167"/>
                  </a:cubicBezTo>
                  <a:lnTo>
                    <a:pt x="92659" y="872947"/>
                  </a:lnTo>
                  <a:cubicBezTo>
                    <a:pt x="99974" y="872947"/>
                    <a:pt x="105257" y="871322"/>
                    <a:pt x="108509" y="868071"/>
                  </a:cubicBezTo>
                  <a:cubicBezTo>
                    <a:pt x="113385" y="863194"/>
                    <a:pt x="121513" y="860755"/>
                    <a:pt x="132893" y="860755"/>
                  </a:cubicBezTo>
                  <a:cubicBezTo>
                    <a:pt x="132893" y="860755"/>
                    <a:pt x="133096" y="860552"/>
                    <a:pt x="133502" y="860146"/>
                  </a:cubicBezTo>
                  <a:cubicBezTo>
                    <a:pt x="133909" y="859739"/>
                    <a:pt x="134112" y="859536"/>
                    <a:pt x="134112" y="859536"/>
                  </a:cubicBezTo>
                  <a:lnTo>
                    <a:pt x="148742" y="849783"/>
                  </a:lnTo>
                  <a:cubicBezTo>
                    <a:pt x="151993" y="848157"/>
                    <a:pt x="154838" y="846328"/>
                    <a:pt x="157277" y="844296"/>
                  </a:cubicBezTo>
                  <a:cubicBezTo>
                    <a:pt x="159715" y="842264"/>
                    <a:pt x="162560" y="840435"/>
                    <a:pt x="165811" y="838810"/>
                  </a:cubicBezTo>
                  <a:lnTo>
                    <a:pt x="169469" y="836371"/>
                  </a:lnTo>
                  <a:cubicBezTo>
                    <a:pt x="170281" y="833933"/>
                    <a:pt x="172313" y="830885"/>
                    <a:pt x="175565" y="827227"/>
                  </a:cubicBezTo>
                  <a:cubicBezTo>
                    <a:pt x="178816" y="823570"/>
                    <a:pt x="180848" y="820115"/>
                    <a:pt x="181661" y="816864"/>
                  </a:cubicBezTo>
                  <a:cubicBezTo>
                    <a:pt x="184099" y="816051"/>
                    <a:pt x="186741" y="814019"/>
                    <a:pt x="189585" y="810768"/>
                  </a:cubicBezTo>
                  <a:cubicBezTo>
                    <a:pt x="192430" y="807517"/>
                    <a:pt x="194665" y="805891"/>
                    <a:pt x="196291" y="805891"/>
                  </a:cubicBezTo>
                  <a:cubicBezTo>
                    <a:pt x="197917" y="805079"/>
                    <a:pt x="200355" y="802234"/>
                    <a:pt x="203606" y="797357"/>
                  </a:cubicBezTo>
                  <a:lnTo>
                    <a:pt x="203606" y="793699"/>
                  </a:lnTo>
                  <a:cubicBezTo>
                    <a:pt x="216611" y="784759"/>
                    <a:pt x="224333" y="778663"/>
                    <a:pt x="226771" y="775411"/>
                  </a:cubicBezTo>
                  <a:cubicBezTo>
                    <a:pt x="227584" y="773786"/>
                    <a:pt x="228193" y="772567"/>
                    <a:pt x="228600" y="771754"/>
                  </a:cubicBezTo>
                  <a:cubicBezTo>
                    <a:pt x="229006" y="770941"/>
                    <a:pt x="229616" y="770128"/>
                    <a:pt x="230429" y="769315"/>
                  </a:cubicBezTo>
                  <a:cubicBezTo>
                    <a:pt x="230429" y="767690"/>
                    <a:pt x="230835" y="766471"/>
                    <a:pt x="231648" y="765658"/>
                  </a:cubicBezTo>
                  <a:cubicBezTo>
                    <a:pt x="243840" y="756717"/>
                    <a:pt x="259689" y="738835"/>
                    <a:pt x="279197" y="712013"/>
                  </a:cubicBezTo>
                  <a:lnTo>
                    <a:pt x="297485" y="688848"/>
                  </a:lnTo>
                  <a:cubicBezTo>
                    <a:pt x="300736" y="682346"/>
                    <a:pt x="305409" y="675843"/>
                    <a:pt x="311505" y="669341"/>
                  </a:cubicBezTo>
                  <a:cubicBezTo>
                    <a:pt x="317601" y="662839"/>
                    <a:pt x="321869" y="658368"/>
                    <a:pt x="324307" y="655930"/>
                  </a:cubicBezTo>
                  <a:lnTo>
                    <a:pt x="326745" y="651053"/>
                  </a:lnTo>
                  <a:cubicBezTo>
                    <a:pt x="326745" y="651053"/>
                    <a:pt x="326542" y="650850"/>
                    <a:pt x="326136" y="650443"/>
                  </a:cubicBezTo>
                  <a:cubicBezTo>
                    <a:pt x="325729" y="650037"/>
                    <a:pt x="325526" y="649834"/>
                    <a:pt x="325526" y="649834"/>
                  </a:cubicBezTo>
                  <a:cubicBezTo>
                    <a:pt x="289763" y="674218"/>
                    <a:pt x="261315" y="691693"/>
                    <a:pt x="240182" y="702259"/>
                  </a:cubicBezTo>
                  <a:lnTo>
                    <a:pt x="238963" y="702259"/>
                  </a:lnTo>
                  <a:cubicBezTo>
                    <a:pt x="237337" y="696570"/>
                    <a:pt x="235712" y="693115"/>
                    <a:pt x="234086" y="691896"/>
                  </a:cubicBezTo>
                  <a:cubicBezTo>
                    <a:pt x="232461" y="690677"/>
                    <a:pt x="229209" y="691287"/>
                    <a:pt x="224333" y="693725"/>
                  </a:cubicBezTo>
                  <a:lnTo>
                    <a:pt x="220675" y="693725"/>
                  </a:lnTo>
                  <a:cubicBezTo>
                    <a:pt x="218237" y="693725"/>
                    <a:pt x="214985" y="691287"/>
                    <a:pt x="210921" y="686410"/>
                  </a:cubicBezTo>
                  <a:cubicBezTo>
                    <a:pt x="207670" y="679907"/>
                    <a:pt x="204419" y="676656"/>
                    <a:pt x="201168" y="676656"/>
                  </a:cubicBezTo>
                  <a:cubicBezTo>
                    <a:pt x="198729" y="677469"/>
                    <a:pt x="196291" y="677469"/>
                    <a:pt x="193853" y="676656"/>
                  </a:cubicBezTo>
                  <a:cubicBezTo>
                    <a:pt x="191414" y="675843"/>
                    <a:pt x="189789" y="675031"/>
                    <a:pt x="188976" y="674218"/>
                  </a:cubicBezTo>
                  <a:cubicBezTo>
                    <a:pt x="184912" y="667715"/>
                    <a:pt x="180441" y="664058"/>
                    <a:pt x="175565" y="663245"/>
                  </a:cubicBezTo>
                  <a:lnTo>
                    <a:pt x="171907" y="663245"/>
                  </a:lnTo>
                  <a:cubicBezTo>
                    <a:pt x="167843" y="663245"/>
                    <a:pt x="164185" y="661619"/>
                    <a:pt x="160934" y="658368"/>
                  </a:cubicBezTo>
                  <a:cubicBezTo>
                    <a:pt x="155245" y="652679"/>
                    <a:pt x="151587" y="649427"/>
                    <a:pt x="149961" y="648615"/>
                  </a:cubicBezTo>
                  <a:lnTo>
                    <a:pt x="135331" y="630327"/>
                  </a:lnTo>
                  <a:cubicBezTo>
                    <a:pt x="132893" y="628701"/>
                    <a:pt x="130657" y="626872"/>
                    <a:pt x="128625" y="624840"/>
                  </a:cubicBezTo>
                  <a:cubicBezTo>
                    <a:pt x="126593" y="622808"/>
                    <a:pt x="123952" y="620573"/>
                    <a:pt x="120701" y="618135"/>
                  </a:cubicBezTo>
                  <a:cubicBezTo>
                    <a:pt x="116637" y="614883"/>
                    <a:pt x="116637" y="611632"/>
                    <a:pt x="120701" y="608381"/>
                  </a:cubicBezTo>
                  <a:lnTo>
                    <a:pt x="123139" y="608381"/>
                  </a:lnTo>
                  <a:cubicBezTo>
                    <a:pt x="125577" y="607568"/>
                    <a:pt x="127609" y="605536"/>
                    <a:pt x="129235" y="602285"/>
                  </a:cubicBezTo>
                  <a:cubicBezTo>
                    <a:pt x="125984" y="600659"/>
                    <a:pt x="123545" y="599847"/>
                    <a:pt x="121920" y="599847"/>
                  </a:cubicBezTo>
                  <a:cubicBezTo>
                    <a:pt x="116230" y="601472"/>
                    <a:pt x="112166" y="600253"/>
                    <a:pt x="109728" y="596189"/>
                  </a:cubicBezTo>
                  <a:cubicBezTo>
                    <a:pt x="108915" y="594563"/>
                    <a:pt x="107899" y="593344"/>
                    <a:pt x="106680" y="592531"/>
                  </a:cubicBezTo>
                  <a:cubicBezTo>
                    <a:pt x="105461" y="591719"/>
                    <a:pt x="104445" y="590499"/>
                    <a:pt x="103632" y="588874"/>
                  </a:cubicBezTo>
                  <a:cubicBezTo>
                    <a:pt x="102819" y="588874"/>
                    <a:pt x="101803" y="587858"/>
                    <a:pt x="100584" y="585826"/>
                  </a:cubicBezTo>
                  <a:cubicBezTo>
                    <a:pt x="99365" y="583794"/>
                    <a:pt x="98755" y="581965"/>
                    <a:pt x="98755" y="580339"/>
                  </a:cubicBezTo>
                  <a:cubicBezTo>
                    <a:pt x="101193" y="576275"/>
                    <a:pt x="103225" y="576682"/>
                    <a:pt x="104851" y="581559"/>
                  </a:cubicBezTo>
                  <a:cubicBezTo>
                    <a:pt x="106477" y="583184"/>
                    <a:pt x="107899" y="583997"/>
                    <a:pt x="109118" y="583997"/>
                  </a:cubicBezTo>
                  <a:cubicBezTo>
                    <a:pt x="110337" y="583997"/>
                    <a:pt x="111760" y="583591"/>
                    <a:pt x="113385" y="582778"/>
                  </a:cubicBezTo>
                  <a:cubicBezTo>
                    <a:pt x="114198" y="583591"/>
                    <a:pt x="115011" y="583591"/>
                    <a:pt x="115824" y="582778"/>
                  </a:cubicBezTo>
                  <a:cubicBezTo>
                    <a:pt x="116637" y="581965"/>
                    <a:pt x="117449" y="581559"/>
                    <a:pt x="118262" y="581559"/>
                  </a:cubicBezTo>
                  <a:cubicBezTo>
                    <a:pt x="121513" y="582371"/>
                    <a:pt x="126187" y="583591"/>
                    <a:pt x="132283" y="585216"/>
                  </a:cubicBezTo>
                  <a:cubicBezTo>
                    <a:pt x="138379" y="586842"/>
                    <a:pt x="143053" y="589280"/>
                    <a:pt x="146304" y="592531"/>
                  </a:cubicBezTo>
                  <a:cubicBezTo>
                    <a:pt x="154432" y="596595"/>
                    <a:pt x="162966" y="598627"/>
                    <a:pt x="171907" y="598627"/>
                  </a:cubicBezTo>
                  <a:cubicBezTo>
                    <a:pt x="175971" y="598627"/>
                    <a:pt x="181254" y="597815"/>
                    <a:pt x="187757" y="596189"/>
                  </a:cubicBezTo>
                  <a:cubicBezTo>
                    <a:pt x="195072" y="592125"/>
                    <a:pt x="199542" y="589687"/>
                    <a:pt x="201168" y="588874"/>
                  </a:cubicBezTo>
                  <a:cubicBezTo>
                    <a:pt x="210109" y="583184"/>
                    <a:pt x="219049" y="579120"/>
                    <a:pt x="227990" y="576682"/>
                  </a:cubicBezTo>
                  <a:cubicBezTo>
                    <a:pt x="229616" y="575056"/>
                    <a:pt x="232461" y="573227"/>
                    <a:pt x="236525" y="571195"/>
                  </a:cubicBezTo>
                  <a:cubicBezTo>
                    <a:pt x="240589" y="569163"/>
                    <a:pt x="243433" y="566928"/>
                    <a:pt x="245059" y="564490"/>
                  </a:cubicBezTo>
                  <a:cubicBezTo>
                    <a:pt x="249936" y="562864"/>
                    <a:pt x="254813" y="560019"/>
                    <a:pt x="259689" y="555955"/>
                  </a:cubicBezTo>
                  <a:cubicBezTo>
                    <a:pt x="264566" y="555143"/>
                    <a:pt x="268833" y="552907"/>
                    <a:pt x="272491" y="549250"/>
                  </a:cubicBezTo>
                  <a:cubicBezTo>
                    <a:pt x="276149" y="545592"/>
                    <a:pt x="279197" y="542951"/>
                    <a:pt x="281635" y="541325"/>
                  </a:cubicBezTo>
                  <a:cubicBezTo>
                    <a:pt x="284886" y="538887"/>
                    <a:pt x="289966" y="536042"/>
                    <a:pt x="296875" y="532791"/>
                  </a:cubicBezTo>
                  <a:cubicBezTo>
                    <a:pt x="303784" y="529539"/>
                    <a:pt x="309270" y="525882"/>
                    <a:pt x="313334" y="521818"/>
                  </a:cubicBezTo>
                  <a:cubicBezTo>
                    <a:pt x="316585" y="520192"/>
                    <a:pt x="319837" y="518567"/>
                    <a:pt x="323088" y="516941"/>
                  </a:cubicBezTo>
                  <a:cubicBezTo>
                    <a:pt x="326339" y="515315"/>
                    <a:pt x="329184" y="514096"/>
                    <a:pt x="331622" y="513283"/>
                  </a:cubicBezTo>
                  <a:cubicBezTo>
                    <a:pt x="340563" y="510032"/>
                    <a:pt x="350317" y="501498"/>
                    <a:pt x="360883" y="487680"/>
                  </a:cubicBezTo>
                  <a:cubicBezTo>
                    <a:pt x="359257" y="487680"/>
                    <a:pt x="356819" y="487071"/>
                    <a:pt x="353568" y="485851"/>
                  </a:cubicBezTo>
                  <a:cubicBezTo>
                    <a:pt x="350317" y="484632"/>
                    <a:pt x="347472" y="484429"/>
                    <a:pt x="345033" y="485242"/>
                  </a:cubicBezTo>
                  <a:lnTo>
                    <a:pt x="345033" y="481584"/>
                  </a:lnTo>
                  <a:cubicBezTo>
                    <a:pt x="342595" y="482397"/>
                    <a:pt x="339344" y="482803"/>
                    <a:pt x="335280" y="482803"/>
                  </a:cubicBezTo>
                  <a:cubicBezTo>
                    <a:pt x="329590" y="482803"/>
                    <a:pt x="324510" y="481787"/>
                    <a:pt x="320040" y="479755"/>
                  </a:cubicBezTo>
                  <a:cubicBezTo>
                    <a:pt x="315569" y="477723"/>
                    <a:pt x="312521" y="476301"/>
                    <a:pt x="310896" y="475488"/>
                  </a:cubicBezTo>
                  <a:cubicBezTo>
                    <a:pt x="298704" y="472237"/>
                    <a:pt x="284073" y="465735"/>
                    <a:pt x="267005" y="455981"/>
                  </a:cubicBezTo>
                  <a:cubicBezTo>
                    <a:pt x="261315" y="452730"/>
                    <a:pt x="255625" y="447447"/>
                    <a:pt x="249936" y="440131"/>
                  </a:cubicBezTo>
                  <a:cubicBezTo>
                    <a:pt x="249123" y="440131"/>
                    <a:pt x="248513" y="439928"/>
                    <a:pt x="248107" y="439522"/>
                  </a:cubicBezTo>
                  <a:cubicBezTo>
                    <a:pt x="247701" y="439115"/>
                    <a:pt x="247091" y="438912"/>
                    <a:pt x="246278" y="438912"/>
                  </a:cubicBezTo>
                  <a:cubicBezTo>
                    <a:pt x="243840" y="438912"/>
                    <a:pt x="241401" y="438099"/>
                    <a:pt x="238963" y="436474"/>
                  </a:cubicBezTo>
                  <a:cubicBezTo>
                    <a:pt x="236525" y="434848"/>
                    <a:pt x="233680" y="433629"/>
                    <a:pt x="230429" y="432816"/>
                  </a:cubicBezTo>
                  <a:lnTo>
                    <a:pt x="220675" y="416967"/>
                  </a:lnTo>
                  <a:cubicBezTo>
                    <a:pt x="219862" y="416154"/>
                    <a:pt x="219456" y="414528"/>
                    <a:pt x="219456" y="412090"/>
                  </a:cubicBezTo>
                  <a:cubicBezTo>
                    <a:pt x="216205" y="411277"/>
                    <a:pt x="211328" y="406807"/>
                    <a:pt x="204825" y="398679"/>
                  </a:cubicBezTo>
                  <a:cubicBezTo>
                    <a:pt x="204013" y="397053"/>
                    <a:pt x="203606" y="395021"/>
                    <a:pt x="203606" y="392583"/>
                  </a:cubicBezTo>
                  <a:lnTo>
                    <a:pt x="199949" y="387706"/>
                  </a:lnTo>
                  <a:lnTo>
                    <a:pt x="195072" y="379171"/>
                  </a:lnTo>
                  <a:cubicBezTo>
                    <a:pt x="194259" y="376733"/>
                    <a:pt x="194259" y="374701"/>
                    <a:pt x="195072" y="373075"/>
                  </a:cubicBezTo>
                  <a:cubicBezTo>
                    <a:pt x="199949" y="372263"/>
                    <a:pt x="202387" y="369011"/>
                    <a:pt x="202387" y="363322"/>
                  </a:cubicBezTo>
                  <a:lnTo>
                    <a:pt x="202387" y="356007"/>
                  </a:lnTo>
                  <a:cubicBezTo>
                    <a:pt x="203200" y="354381"/>
                    <a:pt x="203606" y="351943"/>
                    <a:pt x="203606" y="348691"/>
                  </a:cubicBezTo>
                  <a:cubicBezTo>
                    <a:pt x="203606" y="347878"/>
                    <a:pt x="205232" y="345847"/>
                    <a:pt x="208483" y="342595"/>
                  </a:cubicBezTo>
                  <a:cubicBezTo>
                    <a:pt x="207670" y="343408"/>
                    <a:pt x="207670" y="343815"/>
                    <a:pt x="208483" y="343815"/>
                  </a:cubicBezTo>
                  <a:cubicBezTo>
                    <a:pt x="212547" y="342189"/>
                    <a:pt x="214579" y="340563"/>
                    <a:pt x="214579" y="338938"/>
                  </a:cubicBezTo>
                  <a:cubicBezTo>
                    <a:pt x="218643" y="337312"/>
                    <a:pt x="219862" y="335687"/>
                    <a:pt x="218237" y="334061"/>
                  </a:cubicBezTo>
                  <a:lnTo>
                    <a:pt x="230429" y="309677"/>
                  </a:lnTo>
                  <a:cubicBezTo>
                    <a:pt x="234493" y="306426"/>
                    <a:pt x="238963" y="299111"/>
                    <a:pt x="243840" y="287731"/>
                  </a:cubicBezTo>
                  <a:cubicBezTo>
                    <a:pt x="244653" y="286919"/>
                    <a:pt x="245059" y="285699"/>
                    <a:pt x="245059" y="284074"/>
                  </a:cubicBezTo>
                  <a:cubicBezTo>
                    <a:pt x="248310" y="280822"/>
                    <a:pt x="252374" y="276962"/>
                    <a:pt x="257251" y="272491"/>
                  </a:cubicBezTo>
                  <a:cubicBezTo>
                    <a:pt x="262128" y="268021"/>
                    <a:pt x="265785" y="264160"/>
                    <a:pt x="268224" y="260909"/>
                  </a:cubicBezTo>
                  <a:cubicBezTo>
                    <a:pt x="274726" y="251155"/>
                    <a:pt x="280416" y="244247"/>
                    <a:pt x="285293" y="240183"/>
                  </a:cubicBezTo>
                  <a:cubicBezTo>
                    <a:pt x="288544" y="233680"/>
                    <a:pt x="290576" y="230023"/>
                    <a:pt x="291389" y="229210"/>
                  </a:cubicBezTo>
                  <a:cubicBezTo>
                    <a:pt x="293827" y="225146"/>
                    <a:pt x="297078" y="221895"/>
                    <a:pt x="301142" y="219456"/>
                  </a:cubicBezTo>
                  <a:cubicBezTo>
                    <a:pt x="305206" y="215392"/>
                    <a:pt x="308457" y="212954"/>
                    <a:pt x="310896" y="212141"/>
                  </a:cubicBezTo>
                  <a:cubicBezTo>
                    <a:pt x="316585" y="206451"/>
                    <a:pt x="320243" y="203200"/>
                    <a:pt x="321869" y="202387"/>
                  </a:cubicBezTo>
                  <a:cubicBezTo>
                    <a:pt x="322681" y="201574"/>
                    <a:pt x="323494" y="201168"/>
                    <a:pt x="324307" y="201168"/>
                  </a:cubicBezTo>
                  <a:cubicBezTo>
                    <a:pt x="325120" y="201168"/>
                    <a:pt x="325526" y="200762"/>
                    <a:pt x="325526" y="199949"/>
                  </a:cubicBezTo>
                  <a:cubicBezTo>
                    <a:pt x="326339" y="195885"/>
                    <a:pt x="328777" y="193853"/>
                    <a:pt x="332841" y="193853"/>
                  </a:cubicBezTo>
                  <a:lnTo>
                    <a:pt x="334061" y="193853"/>
                  </a:lnTo>
                  <a:cubicBezTo>
                    <a:pt x="334873" y="191415"/>
                    <a:pt x="335686" y="189382"/>
                    <a:pt x="336499" y="187757"/>
                  </a:cubicBezTo>
                  <a:cubicBezTo>
                    <a:pt x="337312" y="186131"/>
                    <a:pt x="338125" y="184912"/>
                    <a:pt x="338937" y="184099"/>
                  </a:cubicBezTo>
                  <a:lnTo>
                    <a:pt x="340157" y="181661"/>
                  </a:lnTo>
                  <a:cubicBezTo>
                    <a:pt x="343408" y="180848"/>
                    <a:pt x="346456" y="178613"/>
                    <a:pt x="349301" y="174955"/>
                  </a:cubicBezTo>
                  <a:cubicBezTo>
                    <a:pt x="352145" y="171298"/>
                    <a:pt x="353974" y="168656"/>
                    <a:pt x="354787" y="167031"/>
                  </a:cubicBezTo>
                  <a:cubicBezTo>
                    <a:pt x="356413" y="167031"/>
                    <a:pt x="357225" y="166624"/>
                    <a:pt x="357225" y="165811"/>
                  </a:cubicBezTo>
                  <a:cubicBezTo>
                    <a:pt x="358851" y="164999"/>
                    <a:pt x="360273" y="164186"/>
                    <a:pt x="361493" y="163373"/>
                  </a:cubicBezTo>
                  <a:cubicBezTo>
                    <a:pt x="362712" y="162560"/>
                    <a:pt x="364134" y="161747"/>
                    <a:pt x="365760" y="160935"/>
                  </a:cubicBezTo>
                  <a:lnTo>
                    <a:pt x="366979" y="159715"/>
                  </a:lnTo>
                  <a:cubicBezTo>
                    <a:pt x="366979" y="159715"/>
                    <a:pt x="368198" y="158496"/>
                    <a:pt x="370637" y="156058"/>
                  </a:cubicBezTo>
                  <a:cubicBezTo>
                    <a:pt x="371449" y="155245"/>
                    <a:pt x="372262" y="154635"/>
                    <a:pt x="373075" y="154229"/>
                  </a:cubicBezTo>
                  <a:cubicBezTo>
                    <a:pt x="373888" y="153823"/>
                    <a:pt x="374294" y="153213"/>
                    <a:pt x="374294" y="152400"/>
                  </a:cubicBezTo>
                  <a:lnTo>
                    <a:pt x="379171" y="148743"/>
                  </a:lnTo>
                  <a:cubicBezTo>
                    <a:pt x="381609" y="146304"/>
                    <a:pt x="383641" y="145085"/>
                    <a:pt x="385267" y="145085"/>
                  </a:cubicBezTo>
                  <a:cubicBezTo>
                    <a:pt x="386080" y="145085"/>
                    <a:pt x="387299" y="144272"/>
                    <a:pt x="388925" y="142647"/>
                  </a:cubicBezTo>
                  <a:lnTo>
                    <a:pt x="393801" y="137770"/>
                  </a:lnTo>
                  <a:cubicBezTo>
                    <a:pt x="394614" y="137770"/>
                    <a:pt x="395021" y="136957"/>
                    <a:pt x="395021" y="135331"/>
                  </a:cubicBezTo>
                  <a:cubicBezTo>
                    <a:pt x="396646" y="134519"/>
                    <a:pt x="398475" y="133096"/>
                    <a:pt x="400507" y="131064"/>
                  </a:cubicBezTo>
                  <a:cubicBezTo>
                    <a:pt x="402539" y="129032"/>
                    <a:pt x="404368" y="127610"/>
                    <a:pt x="405993" y="126797"/>
                  </a:cubicBezTo>
                  <a:cubicBezTo>
                    <a:pt x="406806" y="126797"/>
                    <a:pt x="407009" y="125374"/>
                    <a:pt x="406603" y="122530"/>
                  </a:cubicBezTo>
                  <a:cubicBezTo>
                    <a:pt x="406197" y="119685"/>
                    <a:pt x="405587" y="117450"/>
                    <a:pt x="404774" y="115824"/>
                  </a:cubicBezTo>
                  <a:cubicBezTo>
                    <a:pt x="404774" y="110134"/>
                    <a:pt x="403149" y="106883"/>
                    <a:pt x="399897" y="106071"/>
                  </a:cubicBezTo>
                  <a:cubicBezTo>
                    <a:pt x="396646" y="105258"/>
                    <a:pt x="393395" y="101600"/>
                    <a:pt x="390144" y="95098"/>
                  </a:cubicBezTo>
                  <a:cubicBezTo>
                    <a:pt x="389331" y="92659"/>
                    <a:pt x="387705" y="91034"/>
                    <a:pt x="385267" y="90221"/>
                  </a:cubicBezTo>
                  <a:cubicBezTo>
                    <a:pt x="381203" y="90221"/>
                    <a:pt x="379171" y="87783"/>
                    <a:pt x="379171" y="82906"/>
                  </a:cubicBezTo>
                  <a:cubicBezTo>
                    <a:pt x="379171" y="80467"/>
                    <a:pt x="378765" y="79248"/>
                    <a:pt x="377952" y="79248"/>
                  </a:cubicBezTo>
                  <a:cubicBezTo>
                    <a:pt x="374701" y="78435"/>
                    <a:pt x="371449" y="75591"/>
                    <a:pt x="368198" y="70714"/>
                  </a:cubicBezTo>
                  <a:cubicBezTo>
                    <a:pt x="367385" y="69901"/>
                    <a:pt x="365760" y="68682"/>
                    <a:pt x="363321" y="67056"/>
                  </a:cubicBezTo>
                  <a:cubicBezTo>
                    <a:pt x="360070" y="63805"/>
                    <a:pt x="357225" y="58115"/>
                    <a:pt x="354787" y="49987"/>
                  </a:cubicBezTo>
                  <a:cubicBezTo>
                    <a:pt x="353974" y="49174"/>
                    <a:pt x="351942" y="48768"/>
                    <a:pt x="348691" y="48768"/>
                  </a:cubicBezTo>
                  <a:cubicBezTo>
                    <a:pt x="345440" y="47955"/>
                    <a:pt x="343814" y="45923"/>
                    <a:pt x="343814" y="42672"/>
                  </a:cubicBezTo>
                  <a:cubicBezTo>
                    <a:pt x="343814" y="41859"/>
                    <a:pt x="343205" y="40030"/>
                    <a:pt x="341985" y="37186"/>
                  </a:cubicBezTo>
                  <a:cubicBezTo>
                    <a:pt x="340766" y="34341"/>
                    <a:pt x="338937" y="32106"/>
                    <a:pt x="336499" y="30480"/>
                  </a:cubicBezTo>
                  <a:cubicBezTo>
                    <a:pt x="334873" y="28855"/>
                    <a:pt x="334061" y="26010"/>
                    <a:pt x="334061" y="21946"/>
                  </a:cubicBezTo>
                  <a:cubicBezTo>
                    <a:pt x="334061" y="20320"/>
                    <a:pt x="332841" y="19101"/>
                    <a:pt x="330403" y="18288"/>
                  </a:cubicBezTo>
                  <a:cubicBezTo>
                    <a:pt x="329590" y="16663"/>
                    <a:pt x="327965" y="15850"/>
                    <a:pt x="325526" y="15850"/>
                  </a:cubicBezTo>
                  <a:cubicBezTo>
                    <a:pt x="323901" y="14224"/>
                    <a:pt x="323088" y="12598"/>
                    <a:pt x="323088" y="10973"/>
                  </a:cubicBezTo>
                  <a:cubicBezTo>
                    <a:pt x="323088" y="8534"/>
                    <a:pt x="322275" y="6706"/>
                    <a:pt x="320649" y="5486"/>
                  </a:cubicBezTo>
                  <a:cubicBezTo>
                    <a:pt x="319024" y="4267"/>
                    <a:pt x="317805" y="3251"/>
                    <a:pt x="316992" y="2438"/>
                  </a:cubicBezTo>
                  <a:cubicBezTo>
                    <a:pt x="316179" y="2438"/>
                    <a:pt x="315773" y="1626"/>
                    <a:pt x="315773" y="0"/>
                  </a:cubicBezTo>
                  <a:close/>
                </a:path>
              </a:pathLst>
            </a:custGeom>
            <a:gradFill>
              <a:gsLst>
                <a:gs pos="0">
                  <a:srgbClr val="A87039"/>
                </a:gs>
                <a:gs pos="100000">
                  <a:srgbClr val="CFA960"/>
                </a:gs>
              </a:gsLst>
              <a:lin ang="81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just">
                <a:defRPr sz="9600">
                  <a:gradFill>
                    <a:gsLst>
                      <a:gs pos="0">
                        <a:srgbClr val="A87039"/>
                      </a:gs>
                      <a:gs pos="100000">
                        <a:srgbClr val="CFA960"/>
                      </a:gs>
                    </a:gsLst>
                    <a:lin ang="8100000" scaled="1"/>
                  </a:gradFill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演示流云楷" panose="02000600000000000000" pitchFamily="2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072BA09-1331-1F8F-F589-F8892B332C0F}"/>
                </a:ext>
              </a:extLst>
            </p:cNvPr>
            <p:cNvSpPr txBox="1"/>
            <p:nvPr/>
          </p:nvSpPr>
          <p:spPr>
            <a:xfrm>
              <a:off x="7226114" y="1863357"/>
              <a:ext cx="883966" cy="910550"/>
            </a:xfrm>
            <a:custGeom>
              <a:avLst/>
              <a:gdLst/>
              <a:ahLst/>
              <a:cxnLst/>
              <a:rect l="l" t="t" r="r" b="b"/>
              <a:pathLst>
                <a:path w="972922" h="1002182">
                  <a:moveTo>
                    <a:pt x="848563" y="730301"/>
                  </a:moveTo>
                  <a:cubicBezTo>
                    <a:pt x="850189" y="730301"/>
                    <a:pt x="852221" y="731113"/>
                    <a:pt x="854659" y="732739"/>
                  </a:cubicBezTo>
                  <a:cubicBezTo>
                    <a:pt x="857098" y="734365"/>
                    <a:pt x="859536" y="735177"/>
                    <a:pt x="861974" y="735177"/>
                  </a:cubicBezTo>
                  <a:cubicBezTo>
                    <a:pt x="863600" y="734365"/>
                    <a:pt x="865226" y="734161"/>
                    <a:pt x="866851" y="734568"/>
                  </a:cubicBezTo>
                  <a:cubicBezTo>
                    <a:pt x="868477" y="734974"/>
                    <a:pt x="870102" y="734771"/>
                    <a:pt x="871728" y="733958"/>
                  </a:cubicBezTo>
                  <a:cubicBezTo>
                    <a:pt x="876605" y="732333"/>
                    <a:pt x="880262" y="731520"/>
                    <a:pt x="882701" y="731520"/>
                  </a:cubicBezTo>
                  <a:cubicBezTo>
                    <a:pt x="893267" y="731520"/>
                    <a:pt x="899363" y="737209"/>
                    <a:pt x="900989" y="748589"/>
                  </a:cubicBezTo>
                  <a:cubicBezTo>
                    <a:pt x="898550" y="751840"/>
                    <a:pt x="895706" y="753465"/>
                    <a:pt x="892454" y="753465"/>
                  </a:cubicBezTo>
                  <a:cubicBezTo>
                    <a:pt x="891642" y="753465"/>
                    <a:pt x="886358" y="751840"/>
                    <a:pt x="876605" y="748589"/>
                  </a:cubicBezTo>
                  <a:cubicBezTo>
                    <a:pt x="874979" y="746150"/>
                    <a:pt x="871322" y="744931"/>
                    <a:pt x="865632" y="744931"/>
                  </a:cubicBezTo>
                  <a:cubicBezTo>
                    <a:pt x="863194" y="745744"/>
                    <a:pt x="858317" y="746150"/>
                    <a:pt x="851002" y="746150"/>
                  </a:cubicBezTo>
                  <a:cubicBezTo>
                    <a:pt x="849376" y="743712"/>
                    <a:pt x="847750" y="741680"/>
                    <a:pt x="846125" y="740054"/>
                  </a:cubicBezTo>
                  <a:cubicBezTo>
                    <a:pt x="844499" y="738429"/>
                    <a:pt x="843686" y="736803"/>
                    <a:pt x="843686" y="735177"/>
                  </a:cubicBezTo>
                  <a:cubicBezTo>
                    <a:pt x="843686" y="731926"/>
                    <a:pt x="845312" y="730301"/>
                    <a:pt x="848563" y="730301"/>
                  </a:cubicBezTo>
                  <a:close/>
                  <a:moveTo>
                    <a:pt x="772973" y="724205"/>
                  </a:moveTo>
                  <a:lnTo>
                    <a:pt x="782726" y="724205"/>
                  </a:lnTo>
                  <a:cubicBezTo>
                    <a:pt x="783539" y="725017"/>
                    <a:pt x="784962" y="725830"/>
                    <a:pt x="786994" y="726643"/>
                  </a:cubicBezTo>
                  <a:cubicBezTo>
                    <a:pt x="789026" y="727456"/>
                    <a:pt x="790042" y="728675"/>
                    <a:pt x="790042" y="730301"/>
                  </a:cubicBezTo>
                  <a:cubicBezTo>
                    <a:pt x="785165" y="732739"/>
                    <a:pt x="781914" y="733958"/>
                    <a:pt x="780288" y="733958"/>
                  </a:cubicBezTo>
                  <a:cubicBezTo>
                    <a:pt x="777850" y="733958"/>
                    <a:pt x="775411" y="730707"/>
                    <a:pt x="772973" y="724205"/>
                  </a:cubicBezTo>
                  <a:close/>
                  <a:moveTo>
                    <a:pt x="168707" y="688086"/>
                  </a:moveTo>
                  <a:cubicBezTo>
                    <a:pt x="167183" y="688594"/>
                    <a:pt x="165405" y="689661"/>
                    <a:pt x="163373" y="691286"/>
                  </a:cubicBezTo>
                  <a:cubicBezTo>
                    <a:pt x="157683" y="698601"/>
                    <a:pt x="153619" y="703072"/>
                    <a:pt x="151181" y="704697"/>
                  </a:cubicBezTo>
                  <a:cubicBezTo>
                    <a:pt x="151181" y="707136"/>
                    <a:pt x="152806" y="708355"/>
                    <a:pt x="156058" y="708355"/>
                  </a:cubicBezTo>
                  <a:lnTo>
                    <a:pt x="158496" y="708355"/>
                  </a:lnTo>
                  <a:cubicBezTo>
                    <a:pt x="158496" y="703478"/>
                    <a:pt x="161138" y="700633"/>
                    <a:pt x="166421" y="699821"/>
                  </a:cubicBezTo>
                  <a:cubicBezTo>
                    <a:pt x="171704" y="699008"/>
                    <a:pt x="175565" y="698195"/>
                    <a:pt x="178003" y="697382"/>
                  </a:cubicBezTo>
                  <a:cubicBezTo>
                    <a:pt x="176378" y="692505"/>
                    <a:pt x="174549" y="689457"/>
                    <a:pt x="172517" y="688238"/>
                  </a:cubicBezTo>
                  <a:cubicBezTo>
                    <a:pt x="171501" y="687629"/>
                    <a:pt x="170231" y="687578"/>
                    <a:pt x="168707" y="688086"/>
                  </a:cubicBezTo>
                  <a:close/>
                  <a:moveTo>
                    <a:pt x="683971" y="679094"/>
                  </a:moveTo>
                  <a:cubicBezTo>
                    <a:pt x="682346" y="679094"/>
                    <a:pt x="681533" y="680313"/>
                    <a:pt x="681533" y="682752"/>
                  </a:cubicBezTo>
                  <a:cubicBezTo>
                    <a:pt x="683158" y="682752"/>
                    <a:pt x="685394" y="683565"/>
                    <a:pt x="688238" y="685190"/>
                  </a:cubicBezTo>
                  <a:cubicBezTo>
                    <a:pt x="691083" y="686816"/>
                    <a:pt x="693318" y="687629"/>
                    <a:pt x="694944" y="687629"/>
                  </a:cubicBezTo>
                  <a:lnTo>
                    <a:pt x="694944" y="682752"/>
                  </a:lnTo>
                  <a:cubicBezTo>
                    <a:pt x="691693" y="680313"/>
                    <a:pt x="688035" y="679094"/>
                    <a:pt x="683971" y="679094"/>
                  </a:cubicBezTo>
                  <a:close/>
                  <a:moveTo>
                    <a:pt x="197510" y="664464"/>
                  </a:moveTo>
                  <a:cubicBezTo>
                    <a:pt x="194259" y="667715"/>
                    <a:pt x="191008" y="669950"/>
                    <a:pt x="187757" y="671169"/>
                  </a:cubicBezTo>
                  <a:cubicBezTo>
                    <a:pt x="184506" y="672389"/>
                    <a:pt x="182067" y="673405"/>
                    <a:pt x="180442" y="674217"/>
                  </a:cubicBezTo>
                  <a:lnTo>
                    <a:pt x="185318" y="680313"/>
                  </a:lnTo>
                  <a:lnTo>
                    <a:pt x="191414" y="680313"/>
                  </a:lnTo>
                  <a:cubicBezTo>
                    <a:pt x="187350" y="690067"/>
                    <a:pt x="183693" y="696163"/>
                    <a:pt x="180442" y="698601"/>
                  </a:cubicBezTo>
                  <a:cubicBezTo>
                    <a:pt x="184506" y="701040"/>
                    <a:pt x="187350" y="702259"/>
                    <a:pt x="188976" y="702259"/>
                  </a:cubicBezTo>
                  <a:cubicBezTo>
                    <a:pt x="190602" y="702259"/>
                    <a:pt x="193446" y="699821"/>
                    <a:pt x="197510" y="694944"/>
                  </a:cubicBezTo>
                  <a:cubicBezTo>
                    <a:pt x="199136" y="691693"/>
                    <a:pt x="200558" y="688645"/>
                    <a:pt x="201778" y="685800"/>
                  </a:cubicBezTo>
                  <a:cubicBezTo>
                    <a:pt x="202997" y="682955"/>
                    <a:pt x="204419" y="679501"/>
                    <a:pt x="206045" y="675437"/>
                  </a:cubicBezTo>
                  <a:lnTo>
                    <a:pt x="201168" y="676656"/>
                  </a:lnTo>
                  <a:cubicBezTo>
                    <a:pt x="198730" y="676656"/>
                    <a:pt x="197917" y="674624"/>
                    <a:pt x="198730" y="670560"/>
                  </a:cubicBezTo>
                  <a:cubicBezTo>
                    <a:pt x="199542" y="666496"/>
                    <a:pt x="199136" y="664464"/>
                    <a:pt x="197510" y="664464"/>
                  </a:cubicBezTo>
                  <a:close/>
                  <a:moveTo>
                    <a:pt x="218237" y="640080"/>
                  </a:moveTo>
                  <a:cubicBezTo>
                    <a:pt x="212547" y="643331"/>
                    <a:pt x="206858" y="647801"/>
                    <a:pt x="201168" y="653491"/>
                  </a:cubicBezTo>
                  <a:lnTo>
                    <a:pt x="201168" y="657149"/>
                  </a:lnTo>
                  <a:lnTo>
                    <a:pt x="203606" y="657149"/>
                  </a:lnTo>
                  <a:cubicBezTo>
                    <a:pt x="207670" y="657149"/>
                    <a:pt x="211125" y="655320"/>
                    <a:pt x="213970" y="651662"/>
                  </a:cubicBezTo>
                  <a:cubicBezTo>
                    <a:pt x="216814" y="648005"/>
                    <a:pt x="218237" y="644144"/>
                    <a:pt x="218237" y="640080"/>
                  </a:cubicBezTo>
                  <a:close/>
                  <a:moveTo>
                    <a:pt x="235306" y="623011"/>
                  </a:moveTo>
                  <a:cubicBezTo>
                    <a:pt x="234493" y="624637"/>
                    <a:pt x="232867" y="627075"/>
                    <a:pt x="230429" y="630326"/>
                  </a:cubicBezTo>
                  <a:cubicBezTo>
                    <a:pt x="227990" y="633577"/>
                    <a:pt x="225958" y="636829"/>
                    <a:pt x="224333" y="640080"/>
                  </a:cubicBezTo>
                  <a:lnTo>
                    <a:pt x="226771" y="640080"/>
                  </a:lnTo>
                  <a:cubicBezTo>
                    <a:pt x="230022" y="640080"/>
                    <a:pt x="232054" y="638454"/>
                    <a:pt x="232867" y="635203"/>
                  </a:cubicBezTo>
                  <a:cubicBezTo>
                    <a:pt x="233680" y="631952"/>
                    <a:pt x="234493" y="630326"/>
                    <a:pt x="235306" y="630326"/>
                  </a:cubicBezTo>
                  <a:cubicBezTo>
                    <a:pt x="236931" y="629513"/>
                    <a:pt x="237338" y="628497"/>
                    <a:pt x="236525" y="627278"/>
                  </a:cubicBezTo>
                  <a:cubicBezTo>
                    <a:pt x="235712" y="626059"/>
                    <a:pt x="235306" y="624637"/>
                    <a:pt x="235306" y="623011"/>
                  </a:cubicBezTo>
                  <a:close/>
                  <a:moveTo>
                    <a:pt x="262128" y="607161"/>
                  </a:moveTo>
                  <a:cubicBezTo>
                    <a:pt x="258877" y="609600"/>
                    <a:pt x="255016" y="611835"/>
                    <a:pt x="250546" y="613867"/>
                  </a:cubicBezTo>
                  <a:cubicBezTo>
                    <a:pt x="246075" y="615899"/>
                    <a:pt x="242214" y="616915"/>
                    <a:pt x="238963" y="616915"/>
                  </a:cubicBezTo>
                  <a:cubicBezTo>
                    <a:pt x="241402" y="618541"/>
                    <a:pt x="244653" y="619353"/>
                    <a:pt x="248717" y="619353"/>
                  </a:cubicBezTo>
                  <a:cubicBezTo>
                    <a:pt x="254406" y="619353"/>
                    <a:pt x="258877" y="615289"/>
                    <a:pt x="262128" y="607161"/>
                  </a:cubicBezTo>
                  <a:close/>
                  <a:moveTo>
                    <a:pt x="559613" y="0"/>
                  </a:moveTo>
                  <a:cubicBezTo>
                    <a:pt x="561238" y="1625"/>
                    <a:pt x="564286" y="2235"/>
                    <a:pt x="568757" y="1828"/>
                  </a:cubicBezTo>
                  <a:cubicBezTo>
                    <a:pt x="573227" y="1422"/>
                    <a:pt x="576275" y="1219"/>
                    <a:pt x="577901" y="1219"/>
                  </a:cubicBezTo>
                  <a:cubicBezTo>
                    <a:pt x="579526" y="2844"/>
                    <a:pt x="581558" y="4064"/>
                    <a:pt x="583997" y="4876"/>
                  </a:cubicBezTo>
                  <a:cubicBezTo>
                    <a:pt x="586435" y="5689"/>
                    <a:pt x="587654" y="6908"/>
                    <a:pt x="587654" y="8534"/>
                  </a:cubicBezTo>
                  <a:cubicBezTo>
                    <a:pt x="591718" y="13411"/>
                    <a:pt x="595376" y="16662"/>
                    <a:pt x="598627" y="18288"/>
                  </a:cubicBezTo>
                  <a:cubicBezTo>
                    <a:pt x="601878" y="19913"/>
                    <a:pt x="605942" y="20726"/>
                    <a:pt x="610819" y="20726"/>
                  </a:cubicBezTo>
                  <a:cubicBezTo>
                    <a:pt x="621386" y="19100"/>
                    <a:pt x="629717" y="20523"/>
                    <a:pt x="635813" y="24993"/>
                  </a:cubicBezTo>
                  <a:cubicBezTo>
                    <a:pt x="641909" y="29464"/>
                    <a:pt x="644957" y="36576"/>
                    <a:pt x="644957" y="46329"/>
                  </a:cubicBezTo>
                  <a:cubicBezTo>
                    <a:pt x="644957" y="53644"/>
                    <a:pt x="648005" y="60350"/>
                    <a:pt x="654101" y="66446"/>
                  </a:cubicBezTo>
                  <a:cubicBezTo>
                    <a:pt x="660197" y="72542"/>
                    <a:pt x="669341" y="75996"/>
                    <a:pt x="681533" y="76809"/>
                  </a:cubicBezTo>
                  <a:cubicBezTo>
                    <a:pt x="696976" y="80873"/>
                    <a:pt x="704698" y="88595"/>
                    <a:pt x="704698" y="99974"/>
                  </a:cubicBezTo>
                  <a:cubicBezTo>
                    <a:pt x="704698" y="100787"/>
                    <a:pt x="703885" y="103225"/>
                    <a:pt x="702259" y="107289"/>
                  </a:cubicBezTo>
                  <a:cubicBezTo>
                    <a:pt x="700634" y="111353"/>
                    <a:pt x="701446" y="115417"/>
                    <a:pt x="704698" y="119481"/>
                  </a:cubicBezTo>
                  <a:cubicBezTo>
                    <a:pt x="706323" y="122733"/>
                    <a:pt x="707746" y="125984"/>
                    <a:pt x="708965" y="129235"/>
                  </a:cubicBezTo>
                  <a:cubicBezTo>
                    <a:pt x="710184" y="132486"/>
                    <a:pt x="711606" y="134925"/>
                    <a:pt x="713232" y="136550"/>
                  </a:cubicBezTo>
                  <a:cubicBezTo>
                    <a:pt x="719734" y="143052"/>
                    <a:pt x="722986" y="149148"/>
                    <a:pt x="722986" y="154838"/>
                  </a:cubicBezTo>
                  <a:cubicBezTo>
                    <a:pt x="722986" y="160528"/>
                    <a:pt x="719734" y="166217"/>
                    <a:pt x="713232" y="171907"/>
                  </a:cubicBezTo>
                  <a:cubicBezTo>
                    <a:pt x="712419" y="173532"/>
                    <a:pt x="709371" y="174752"/>
                    <a:pt x="704088" y="175564"/>
                  </a:cubicBezTo>
                  <a:cubicBezTo>
                    <a:pt x="698805" y="176377"/>
                    <a:pt x="694131" y="177596"/>
                    <a:pt x="690067" y="179222"/>
                  </a:cubicBezTo>
                  <a:cubicBezTo>
                    <a:pt x="686003" y="180035"/>
                    <a:pt x="682955" y="182473"/>
                    <a:pt x="680923" y="186537"/>
                  </a:cubicBezTo>
                  <a:cubicBezTo>
                    <a:pt x="678891" y="190601"/>
                    <a:pt x="677875" y="194665"/>
                    <a:pt x="677875" y="198729"/>
                  </a:cubicBezTo>
                  <a:cubicBezTo>
                    <a:pt x="658368" y="198729"/>
                    <a:pt x="648614" y="204825"/>
                    <a:pt x="648614" y="217017"/>
                  </a:cubicBezTo>
                  <a:lnTo>
                    <a:pt x="644957" y="219456"/>
                  </a:lnTo>
                  <a:cubicBezTo>
                    <a:pt x="640893" y="224333"/>
                    <a:pt x="635610" y="229819"/>
                    <a:pt x="629107" y="235915"/>
                  </a:cubicBezTo>
                  <a:cubicBezTo>
                    <a:pt x="622605" y="242011"/>
                    <a:pt x="618134" y="248717"/>
                    <a:pt x="615696" y="256032"/>
                  </a:cubicBezTo>
                  <a:cubicBezTo>
                    <a:pt x="608381" y="260909"/>
                    <a:pt x="601675" y="268021"/>
                    <a:pt x="595579" y="277368"/>
                  </a:cubicBezTo>
                  <a:cubicBezTo>
                    <a:pt x="589483" y="286715"/>
                    <a:pt x="584810" y="293421"/>
                    <a:pt x="581558" y="297485"/>
                  </a:cubicBezTo>
                  <a:cubicBezTo>
                    <a:pt x="579933" y="300736"/>
                    <a:pt x="577698" y="303987"/>
                    <a:pt x="574853" y="307238"/>
                  </a:cubicBezTo>
                  <a:cubicBezTo>
                    <a:pt x="572008" y="310489"/>
                    <a:pt x="569773" y="313741"/>
                    <a:pt x="568147" y="316992"/>
                  </a:cubicBezTo>
                  <a:cubicBezTo>
                    <a:pt x="560019" y="333248"/>
                    <a:pt x="551078" y="347472"/>
                    <a:pt x="541325" y="359664"/>
                  </a:cubicBezTo>
                  <a:cubicBezTo>
                    <a:pt x="536448" y="369417"/>
                    <a:pt x="532384" y="376733"/>
                    <a:pt x="529133" y="381609"/>
                  </a:cubicBezTo>
                  <a:cubicBezTo>
                    <a:pt x="516941" y="405993"/>
                    <a:pt x="505968" y="425501"/>
                    <a:pt x="496214" y="440131"/>
                  </a:cubicBezTo>
                  <a:cubicBezTo>
                    <a:pt x="493776" y="443382"/>
                    <a:pt x="492557" y="447040"/>
                    <a:pt x="492557" y="451104"/>
                  </a:cubicBezTo>
                  <a:cubicBezTo>
                    <a:pt x="492557" y="455168"/>
                    <a:pt x="493776" y="459435"/>
                    <a:pt x="496214" y="463905"/>
                  </a:cubicBezTo>
                  <a:cubicBezTo>
                    <a:pt x="498653" y="468376"/>
                    <a:pt x="501498" y="471424"/>
                    <a:pt x="504749" y="473049"/>
                  </a:cubicBezTo>
                  <a:lnTo>
                    <a:pt x="513283" y="473049"/>
                  </a:lnTo>
                  <a:cubicBezTo>
                    <a:pt x="519786" y="472237"/>
                    <a:pt x="538074" y="468985"/>
                    <a:pt x="568147" y="463296"/>
                  </a:cubicBezTo>
                  <a:lnTo>
                    <a:pt x="592531" y="457200"/>
                  </a:lnTo>
                  <a:lnTo>
                    <a:pt x="599846" y="457200"/>
                  </a:lnTo>
                  <a:cubicBezTo>
                    <a:pt x="607974" y="454761"/>
                    <a:pt x="612648" y="452933"/>
                    <a:pt x="613867" y="451713"/>
                  </a:cubicBezTo>
                  <a:cubicBezTo>
                    <a:pt x="615086" y="450494"/>
                    <a:pt x="614070" y="447446"/>
                    <a:pt x="610819" y="442569"/>
                  </a:cubicBezTo>
                  <a:cubicBezTo>
                    <a:pt x="632765" y="437693"/>
                    <a:pt x="655320" y="434848"/>
                    <a:pt x="678485" y="434035"/>
                  </a:cubicBezTo>
                  <a:cubicBezTo>
                    <a:pt x="701650" y="433222"/>
                    <a:pt x="715264" y="432816"/>
                    <a:pt x="719328" y="432816"/>
                  </a:cubicBezTo>
                  <a:cubicBezTo>
                    <a:pt x="728269" y="432816"/>
                    <a:pt x="737413" y="434238"/>
                    <a:pt x="746760" y="437083"/>
                  </a:cubicBezTo>
                  <a:cubicBezTo>
                    <a:pt x="756107" y="439928"/>
                    <a:pt x="763626" y="441757"/>
                    <a:pt x="769315" y="442569"/>
                  </a:cubicBezTo>
                  <a:lnTo>
                    <a:pt x="835152" y="471830"/>
                  </a:lnTo>
                  <a:cubicBezTo>
                    <a:pt x="853846" y="488086"/>
                    <a:pt x="864006" y="496621"/>
                    <a:pt x="865632" y="497433"/>
                  </a:cubicBezTo>
                  <a:cubicBezTo>
                    <a:pt x="868883" y="499872"/>
                    <a:pt x="873354" y="504139"/>
                    <a:pt x="879043" y="510235"/>
                  </a:cubicBezTo>
                  <a:cubicBezTo>
                    <a:pt x="884733" y="516331"/>
                    <a:pt x="889610" y="521411"/>
                    <a:pt x="893674" y="525475"/>
                  </a:cubicBezTo>
                  <a:cubicBezTo>
                    <a:pt x="896112" y="528726"/>
                    <a:pt x="898347" y="531977"/>
                    <a:pt x="900379" y="535229"/>
                  </a:cubicBezTo>
                  <a:cubicBezTo>
                    <a:pt x="902411" y="538480"/>
                    <a:pt x="905053" y="542544"/>
                    <a:pt x="908304" y="547421"/>
                  </a:cubicBezTo>
                  <a:cubicBezTo>
                    <a:pt x="918870" y="557987"/>
                    <a:pt x="926186" y="564083"/>
                    <a:pt x="930250" y="565709"/>
                  </a:cubicBezTo>
                  <a:cubicBezTo>
                    <a:pt x="935939" y="566521"/>
                    <a:pt x="941222" y="569569"/>
                    <a:pt x="946099" y="574853"/>
                  </a:cubicBezTo>
                  <a:cubicBezTo>
                    <a:pt x="950976" y="580136"/>
                    <a:pt x="954227" y="585622"/>
                    <a:pt x="955853" y="591312"/>
                  </a:cubicBezTo>
                  <a:cubicBezTo>
                    <a:pt x="962355" y="599440"/>
                    <a:pt x="966826" y="609600"/>
                    <a:pt x="969264" y="621792"/>
                  </a:cubicBezTo>
                  <a:cubicBezTo>
                    <a:pt x="971702" y="629920"/>
                    <a:pt x="972922" y="637641"/>
                    <a:pt x="972922" y="644957"/>
                  </a:cubicBezTo>
                  <a:cubicBezTo>
                    <a:pt x="972922" y="656336"/>
                    <a:pt x="968451" y="666089"/>
                    <a:pt x="959510" y="674217"/>
                  </a:cubicBezTo>
                  <a:lnTo>
                    <a:pt x="955853" y="677875"/>
                  </a:lnTo>
                  <a:cubicBezTo>
                    <a:pt x="957478" y="682752"/>
                    <a:pt x="955243" y="689864"/>
                    <a:pt x="949147" y="699211"/>
                  </a:cubicBezTo>
                  <a:cubicBezTo>
                    <a:pt x="943051" y="708558"/>
                    <a:pt x="940003" y="715670"/>
                    <a:pt x="940003" y="720547"/>
                  </a:cubicBezTo>
                  <a:cubicBezTo>
                    <a:pt x="940003" y="724611"/>
                    <a:pt x="937565" y="728675"/>
                    <a:pt x="932688" y="732739"/>
                  </a:cubicBezTo>
                  <a:cubicBezTo>
                    <a:pt x="927811" y="736803"/>
                    <a:pt x="924560" y="739241"/>
                    <a:pt x="922934" y="740054"/>
                  </a:cubicBezTo>
                  <a:cubicBezTo>
                    <a:pt x="922122" y="739241"/>
                    <a:pt x="921309" y="737819"/>
                    <a:pt x="920496" y="735787"/>
                  </a:cubicBezTo>
                  <a:cubicBezTo>
                    <a:pt x="919683" y="733755"/>
                    <a:pt x="918058" y="731520"/>
                    <a:pt x="915619" y="729081"/>
                  </a:cubicBezTo>
                  <a:cubicBezTo>
                    <a:pt x="913994" y="727456"/>
                    <a:pt x="912368" y="725627"/>
                    <a:pt x="910742" y="723595"/>
                  </a:cubicBezTo>
                  <a:cubicBezTo>
                    <a:pt x="909117" y="721563"/>
                    <a:pt x="907085" y="720344"/>
                    <a:pt x="904646" y="719937"/>
                  </a:cubicBezTo>
                  <a:cubicBezTo>
                    <a:pt x="902208" y="719531"/>
                    <a:pt x="898550" y="720141"/>
                    <a:pt x="893674" y="721766"/>
                  </a:cubicBezTo>
                  <a:cubicBezTo>
                    <a:pt x="890422" y="722579"/>
                    <a:pt x="886358" y="722985"/>
                    <a:pt x="881482" y="722985"/>
                  </a:cubicBezTo>
                  <a:cubicBezTo>
                    <a:pt x="875792" y="722985"/>
                    <a:pt x="871322" y="720953"/>
                    <a:pt x="868070" y="716889"/>
                  </a:cubicBezTo>
                  <a:cubicBezTo>
                    <a:pt x="866445" y="715264"/>
                    <a:pt x="864616" y="714451"/>
                    <a:pt x="862584" y="714451"/>
                  </a:cubicBezTo>
                  <a:cubicBezTo>
                    <a:pt x="860552" y="714451"/>
                    <a:pt x="859130" y="714451"/>
                    <a:pt x="858317" y="714451"/>
                  </a:cubicBezTo>
                  <a:cubicBezTo>
                    <a:pt x="851814" y="716077"/>
                    <a:pt x="847344" y="716889"/>
                    <a:pt x="844906" y="716889"/>
                  </a:cubicBezTo>
                  <a:cubicBezTo>
                    <a:pt x="841654" y="716889"/>
                    <a:pt x="838403" y="716077"/>
                    <a:pt x="835152" y="714451"/>
                  </a:cubicBezTo>
                  <a:cubicBezTo>
                    <a:pt x="833526" y="714451"/>
                    <a:pt x="829869" y="715467"/>
                    <a:pt x="824179" y="717499"/>
                  </a:cubicBezTo>
                  <a:cubicBezTo>
                    <a:pt x="818490" y="719531"/>
                    <a:pt x="814426" y="719734"/>
                    <a:pt x="811987" y="718109"/>
                  </a:cubicBezTo>
                  <a:cubicBezTo>
                    <a:pt x="810362" y="718109"/>
                    <a:pt x="807110" y="717702"/>
                    <a:pt x="802234" y="716889"/>
                  </a:cubicBezTo>
                  <a:cubicBezTo>
                    <a:pt x="797357" y="716077"/>
                    <a:pt x="793293" y="716483"/>
                    <a:pt x="790042" y="718109"/>
                  </a:cubicBezTo>
                  <a:cubicBezTo>
                    <a:pt x="788416" y="718921"/>
                    <a:pt x="786994" y="720141"/>
                    <a:pt x="785774" y="721766"/>
                  </a:cubicBezTo>
                  <a:cubicBezTo>
                    <a:pt x="784555" y="723392"/>
                    <a:pt x="783539" y="724205"/>
                    <a:pt x="782726" y="724205"/>
                  </a:cubicBezTo>
                  <a:cubicBezTo>
                    <a:pt x="775411" y="718515"/>
                    <a:pt x="770941" y="715670"/>
                    <a:pt x="769315" y="715670"/>
                  </a:cubicBezTo>
                  <a:cubicBezTo>
                    <a:pt x="758749" y="714045"/>
                    <a:pt x="742086" y="713232"/>
                    <a:pt x="719328" y="713232"/>
                  </a:cubicBezTo>
                  <a:cubicBezTo>
                    <a:pt x="718515" y="712419"/>
                    <a:pt x="716483" y="712013"/>
                    <a:pt x="713232" y="712013"/>
                  </a:cubicBezTo>
                  <a:cubicBezTo>
                    <a:pt x="710794" y="712013"/>
                    <a:pt x="708152" y="712419"/>
                    <a:pt x="705307" y="713232"/>
                  </a:cubicBezTo>
                  <a:cubicBezTo>
                    <a:pt x="702462" y="714045"/>
                    <a:pt x="699008" y="714451"/>
                    <a:pt x="694944" y="714451"/>
                  </a:cubicBezTo>
                  <a:cubicBezTo>
                    <a:pt x="691693" y="714451"/>
                    <a:pt x="686410" y="713029"/>
                    <a:pt x="679094" y="710184"/>
                  </a:cubicBezTo>
                  <a:cubicBezTo>
                    <a:pt x="671779" y="707339"/>
                    <a:pt x="664870" y="706323"/>
                    <a:pt x="658368" y="707136"/>
                  </a:cubicBezTo>
                  <a:lnTo>
                    <a:pt x="658368" y="704697"/>
                  </a:lnTo>
                  <a:cubicBezTo>
                    <a:pt x="656742" y="699821"/>
                    <a:pt x="654914" y="696976"/>
                    <a:pt x="652882" y="696163"/>
                  </a:cubicBezTo>
                  <a:cubicBezTo>
                    <a:pt x="650850" y="695350"/>
                    <a:pt x="649427" y="696163"/>
                    <a:pt x="648614" y="698601"/>
                  </a:cubicBezTo>
                  <a:cubicBezTo>
                    <a:pt x="644550" y="701040"/>
                    <a:pt x="641299" y="702665"/>
                    <a:pt x="638861" y="703478"/>
                  </a:cubicBezTo>
                  <a:cubicBezTo>
                    <a:pt x="636422" y="704291"/>
                    <a:pt x="634390" y="703478"/>
                    <a:pt x="632765" y="701040"/>
                  </a:cubicBezTo>
                  <a:cubicBezTo>
                    <a:pt x="632765" y="692912"/>
                    <a:pt x="629107" y="690880"/>
                    <a:pt x="621792" y="694944"/>
                  </a:cubicBezTo>
                  <a:lnTo>
                    <a:pt x="615696" y="694944"/>
                  </a:lnTo>
                  <a:lnTo>
                    <a:pt x="615696" y="691286"/>
                  </a:lnTo>
                  <a:cubicBezTo>
                    <a:pt x="617322" y="691286"/>
                    <a:pt x="619354" y="690473"/>
                    <a:pt x="621792" y="688848"/>
                  </a:cubicBezTo>
                  <a:cubicBezTo>
                    <a:pt x="624230" y="690473"/>
                    <a:pt x="625450" y="690473"/>
                    <a:pt x="625450" y="688848"/>
                  </a:cubicBezTo>
                  <a:cubicBezTo>
                    <a:pt x="627888" y="686409"/>
                    <a:pt x="629920" y="685190"/>
                    <a:pt x="631546" y="685190"/>
                  </a:cubicBezTo>
                  <a:cubicBezTo>
                    <a:pt x="633171" y="685190"/>
                    <a:pt x="635203" y="685800"/>
                    <a:pt x="637642" y="687019"/>
                  </a:cubicBezTo>
                  <a:cubicBezTo>
                    <a:pt x="640080" y="688238"/>
                    <a:pt x="642518" y="689254"/>
                    <a:pt x="644957" y="690067"/>
                  </a:cubicBezTo>
                  <a:cubicBezTo>
                    <a:pt x="647395" y="685190"/>
                    <a:pt x="650646" y="682752"/>
                    <a:pt x="654710" y="682752"/>
                  </a:cubicBezTo>
                  <a:cubicBezTo>
                    <a:pt x="657149" y="682752"/>
                    <a:pt x="659994" y="684377"/>
                    <a:pt x="663245" y="687629"/>
                  </a:cubicBezTo>
                  <a:cubicBezTo>
                    <a:pt x="664870" y="688441"/>
                    <a:pt x="666496" y="688848"/>
                    <a:pt x="668122" y="688848"/>
                  </a:cubicBezTo>
                  <a:cubicBezTo>
                    <a:pt x="669747" y="688848"/>
                    <a:pt x="670560" y="688441"/>
                    <a:pt x="670560" y="687629"/>
                  </a:cubicBezTo>
                  <a:lnTo>
                    <a:pt x="675437" y="682752"/>
                  </a:lnTo>
                  <a:cubicBezTo>
                    <a:pt x="672186" y="682752"/>
                    <a:pt x="668934" y="681533"/>
                    <a:pt x="665683" y="679094"/>
                  </a:cubicBezTo>
                  <a:lnTo>
                    <a:pt x="610819" y="680313"/>
                  </a:lnTo>
                  <a:cubicBezTo>
                    <a:pt x="603504" y="680313"/>
                    <a:pt x="599846" y="679501"/>
                    <a:pt x="599846" y="677875"/>
                  </a:cubicBezTo>
                  <a:lnTo>
                    <a:pt x="565709" y="679094"/>
                  </a:lnTo>
                  <a:cubicBezTo>
                    <a:pt x="575462" y="676656"/>
                    <a:pt x="587451" y="673811"/>
                    <a:pt x="601675" y="670560"/>
                  </a:cubicBezTo>
                  <a:cubicBezTo>
                    <a:pt x="615899" y="667309"/>
                    <a:pt x="627482" y="664057"/>
                    <a:pt x="636422" y="660806"/>
                  </a:cubicBezTo>
                  <a:cubicBezTo>
                    <a:pt x="644550" y="658368"/>
                    <a:pt x="654304" y="657149"/>
                    <a:pt x="665683" y="657149"/>
                  </a:cubicBezTo>
                  <a:cubicBezTo>
                    <a:pt x="668122" y="656336"/>
                    <a:pt x="676046" y="653288"/>
                    <a:pt x="689458" y="648005"/>
                  </a:cubicBezTo>
                  <a:cubicBezTo>
                    <a:pt x="702869" y="642721"/>
                    <a:pt x="712826" y="636422"/>
                    <a:pt x="719328" y="629107"/>
                  </a:cubicBezTo>
                  <a:cubicBezTo>
                    <a:pt x="723392" y="629107"/>
                    <a:pt x="726034" y="627888"/>
                    <a:pt x="727253" y="625449"/>
                  </a:cubicBezTo>
                  <a:cubicBezTo>
                    <a:pt x="728472" y="623011"/>
                    <a:pt x="729082" y="619353"/>
                    <a:pt x="729082" y="614477"/>
                  </a:cubicBezTo>
                  <a:cubicBezTo>
                    <a:pt x="729082" y="611225"/>
                    <a:pt x="729894" y="608787"/>
                    <a:pt x="731520" y="607161"/>
                  </a:cubicBezTo>
                  <a:cubicBezTo>
                    <a:pt x="733146" y="605536"/>
                    <a:pt x="735990" y="603504"/>
                    <a:pt x="740054" y="601065"/>
                  </a:cubicBezTo>
                  <a:cubicBezTo>
                    <a:pt x="740054" y="598627"/>
                    <a:pt x="739648" y="597001"/>
                    <a:pt x="738835" y="596189"/>
                  </a:cubicBezTo>
                  <a:cubicBezTo>
                    <a:pt x="738022" y="595376"/>
                    <a:pt x="735584" y="594969"/>
                    <a:pt x="731520" y="594969"/>
                  </a:cubicBezTo>
                  <a:cubicBezTo>
                    <a:pt x="726643" y="594969"/>
                    <a:pt x="721563" y="593344"/>
                    <a:pt x="716280" y="590093"/>
                  </a:cubicBezTo>
                  <a:cubicBezTo>
                    <a:pt x="710997" y="586841"/>
                    <a:pt x="707136" y="585216"/>
                    <a:pt x="704698" y="585216"/>
                  </a:cubicBezTo>
                  <a:lnTo>
                    <a:pt x="705917" y="582777"/>
                  </a:lnTo>
                  <a:cubicBezTo>
                    <a:pt x="705917" y="580339"/>
                    <a:pt x="703275" y="577901"/>
                    <a:pt x="697992" y="575462"/>
                  </a:cubicBezTo>
                  <a:cubicBezTo>
                    <a:pt x="692709" y="573024"/>
                    <a:pt x="688848" y="570992"/>
                    <a:pt x="686410" y="569366"/>
                  </a:cubicBezTo>
                  <a:cubicBezTo>
                    <a:pt x="685597" y="566115"/>
                    <a:pt x="683768" y="565302"/>
                    <a:pt x="680923" y="566928"/>
                  </a:cubicBezTo>
                  <a:cubicBezTo>
                    <a:pt x="678078" y="568553"/>
                    <a:pt x="676250" y="569366"/>
                    <a:pt x="675437" y="569366"/>
                  </a:cubicBezTo>
                  <a:cubicBezTo>
                    <a:pt x="669747" y="575056"/>
                    <a:pt x="664058" y="577901"/>
                    <a:pt x="658368" y="577901"/>
                  </a:cubicBezTo>
                  <a:lnTo>
                    <a:pt x="654710" y="574243"/>
                  </a:lnTo>
                  <a:lnTo>
                    <a:pt x="654710" y="566928"/>
                  </a:lnTo>
                  <a:cubicBezTo>
                    <a:pt x="653085" y="566928"/>
                    <a:pt x="650646" y="566521"/>
                    <a:pt x="647395" y="565709"/>
                  </a:cubicBezTo>
                  <a:cubicBezTo>
                    <a:pt x="644144" y="564896"/>
                    <a:pt x="641299" y="565302"/>
                    <a:pt x="638861" y="566928"/>
                  </a:cubicBezTo>
                  <a:cubicBezTo>
                    <a:pt x="637235" y="568553"/>
                    <a:pt x="634797" y="569366"/>
                    <a:pt x="631546" y="569366"/>
                  </a:cubicBezTo>
                  <a:cubicBezTo>
                    <a:pt x="628294" y="569366"/>
                    <a:pt x="625043" y="568960"/>
                    <a:pt x="621792" y="568147"/>
                  </a:cubicBezTo>
                  <a:cubicBezTo>
                    <a:pt x="620166" y="568147"/>
                    <a:pt x="616915" y="568350"/>
                    <a:pt x="612038" y="568757"/>
                  </a:cubicBezTo>
                  <a:cubicBezTo>
                    <a:pt x="607162" y="569163"/>
                    <a:pt x="603098" y="568960"/>
                    <a:pt x="599846" y="568147"/>
                  </a:cubicBezTo>
                  <a:cubicBezTo>
                    <a:pt x="592531" y="568147"/>
                    <a:pt x="583184" y="565302"/>
                    <a:pt x="571805" y="559613"/>
                  </a:cubicBezTo>
                  <a:cubicBezTo>
                    <a:pt x="570992" y="565302"/>
                    <a:pt x="568554" y="568147"/>
                    <a:pt x="564490" y="568147"/>
                  </a:cubicBezTo>
                  <a:cubicBezTo>
                    <a:pt x="562864" y="568147"/>
                    <a:pt x="560832" y="567741"/>
                    <a:pt x="558394" y="566928"/>
                  </a:cubicBezTo>
                  <a:cubicBezTo>
                    <a:pt x="555955" y="566115"/>
                    <a:pt x="553517" y="565709"/>
                    <a:pt x="551078" y="565709"/>
                  </a:cubicBezTo>
                  <a:cubicBezTo>
                    <a:pt x="551078" y="569773"/>
                    <a:pt x="550672" y="574040"/>
                    <a:pt x="549859" y="578510"/>
                  </a:cubicBezTo>
                  <a:cubicBezTo>
                    <a:pt x="549046" y="582981"/>
                    <a:pt x="548640" y="586841"/>
                    <a:pt x="548640" y="590093"/>
                  </a:cubicBezTo>
                  <a:cubicBezTo>
                    <a:pt x="548640" y="593344"/>
                    <a:pt x="548843" y="598221"/>
                    <a:pt x="549250" y="604723"/>
                  </a:cubicBezTo>
                  <a:cubicBezTo>
                    <a:pt x="549656" y="611225"/>
                    <a:pt x="549453" y="615696"/>
                    <a:pt x="548640" y="618134"/>
                  </a:cubicBezTo>
                  <a:lnTo>
                    <a:pt x="549859" y="630326"/>
                  </a:lnTo>
                  <a:cubicBezTo>
                    <a:pt x="549859" y="636016"/>
                    <a:pt x="547014" y="639267"/>
                    <a:pt x="541325" y="640080"/>
                  </a:cubicBezTo>
                  <a:cubicBezTo>
                    <a:pt x="542950" y="641705"/>
                    <a:pt x="544170" y="643737"/>
                    <a:pt x="544982" y="646176"/>
                  </a:cubicBezTo>
                  <a:cubicBezTo>
                    <a:pt x="545795" y="648614"/>
                    <a:pt x="547014" y="650646"/>
                    <a:pt x="548640" y="652272"/>
                  </a:cubicBezTo>
                  <a:cubicBezTo>
                    <a:pt x="547827" y="653897"/>
                    <a:pt x="545998" y="655523"/>
                    <a:pt x="543154" y="657149"/>
                  </a:cubicBezTo>
                  <a:cubicBezTo>
                    <a:pt x="540309" y="658774"/>
                    <a:pt x="538683" y="660400"/>
                    <a:pt x="538277" y="662025"/>
                  </a:cubicBezTo>
                  <a:cubicBezTo>
                    <a:pt x="537870" y="663651"/>
                    <a:pt x="538886" y="666089"/>
                    <a:pt x="541325" y="669341"/>
                  </a:cubicBezTo>
                  <a:cubicBezTo>
                    <a:pt x="538074" y="673405"/>
                    <a:pt x="536448" y="679094"/>
                    <a:pt x="536448" y="686409"/>
                  </a:cubicBezTo>
                  <a:cubicBezTo>
                    <a:pt x="536448" y="690473"/>
                    <a:pt x="536854" y="694741"/>
                    <a:pt x="537667" y="699211"/>
                  </a:cubicBezTo>
                  <a:cubicBezTo>
                    <a:pt x="538480" y="703681"/>
                    <a:pt x="538886" y="708355"/>
                    <a:pt x="538886" y="713232"/>
                  </a:cubicBezTo>
                  <a:cubicBezTo>
                    <a:pt x="534010" y="725424"/>
                    <a:pt x="530962" y="738632"/>
                    <a:pt x="529742" y="752856"/>
                  </a:cubicBezTo>
                  <a:cubicBezTo>
                    <a:pt x="528523" y="767080"/>
                    <a:pt x="527507" y="776630"/>
                    <a:pt x="526694" y="781507"/>
                  </a:cubicBezTo>
                  <a:cubicBezTo>
                    <a:pt x="523443" y="801014"/>
                    <a:pt x="520192" y="827837"/>
                    <a:pt x="516941" y="861974"/>
                  </a:cubicBezTo>
                  <a:cubicBezTo>
                    <a:pt x="516941" y="865225"/>
                    <a:pt x="518566" y="874979"/>
                    <a:pt x="521818" y="891235"/>
                  </a:cubicBezTo>
                  <a:cubicBezTo>
                    <a:pt x="524256" y="892048"/>
                    <a:pt x="524866" y="893877"/>
                    <a:pt x="523646" y="896721"/>
                  </a:cubicBezTo>
                  <a:cubicBezTo>
                    <a:pt x="522427" y="899566"/>
                    <a:pt x="521818" y="901801"/>
                    <a:pt x="521818" y="903427"/>
                  </a:cubicBezTo>
                  <a:lnTo>
                    <a:pt x="521818" y="915619"/>
                  </a:lnTo>
                  <a:cubicBezTo>
                    <a:pt x="521818" y="929437"/>
                    <a:pt x="521411" y="940003"/>
                    <a:pt x="520598" y="947318"/>
                  </a:cubicBezTo>
                  <a:lnTo>
                    <a:pt x="519379" y="986333"/>
                  </a:lnTo>
                  <a:cubicBezTo>
                    <a:pt x="519379" y="988771"/>
                    <a:pt x="518566" y="991209"/>
                    <a:pt x="516941" y="993648"/>
                  </a:cubicBezTo>
                  <a:cubicBezTo>
                    <a:pt x="512877" y="999337"/>
                    <a:pt x="508813" y="1002182"/>
                    <a:pt x="504749" y="1002182"/>
                  </a:cubicBezTo>
                  <a:cubicBezTo>
                    <a:pt x="501498" y="999744"/>
                    <a:pt x="498653" y="996899"/>
                    <a:pt x="496214" y="993648"/>
                  </a:cubicBezTo>
                  <a:cubicBezTo>
                    <a:pt x="494589" y="988771"/>
                    <a:pt x="492557" y="986333"/>
                    <a:pt x="490118" y="986333"/>
                  </a:cubicBezTo>
                  <a:cubicBezTo>
                    <a:pt x="487680" y="986333"/>
                    <a:pt x="484022" y="989177"/>
                    <a:pt x="479146" y="994867"/>
                  </a:cubicBezTo>
                  <a:cubicBezTo>
                    <a:pt x="476707" y="997305"/>
                    <a:pt x="474269" y="998525"/>
                    <a:pt x="471830" y="998525"/>
                  </a:cubicBezTo>
                  <a:cubicBezTo>
                    <a:pt x="468579" y="998525"/>
                    <a:pt x="464922" y="996086"/>
                    <a:pt x="460858" y="991209"/>
                  </a:cubicBezTo>
                  <a:cubicBezTo>
                    <a:pt x="459232" y="989584"/>
                    <a:pt x="457606" y="986739"/>
                    <a:pt x="455981" y="982675"/>
                  </a:cubicBezTo>
                  <a:cubicBezTo>
                    <a:pt x="454355" y="978611"/>
                    <a:pt x="453136" y="976173"/>
                    <a:pt x="452323" y="975360"/>
                  </a:cubicBezTo>
                  <a:cubicBezTo>
                    <a:pt x="445008" y="970483"/>
                    <a:pt x="440131" y="966825"/>
                    <a:pt x="437693" y="964387"/>
                  </a:cubicBezTo>
                  <a:cubicBezTo>
                    <a:pt x="434442" y="962761"/>
                    <a:pt x="431190" y="961136"/>
                    <a:pt x="427939" y="959510"/>
                  </a:cubicBezTo>
                  <a:cubicBezTo>
                    <a:pt x="424688" y="957885"/>
                    <a:pt x="421030" y="956259"/>
                    <a:pt x="416966" y="954633"/>
                  </a:cubicBezTo>
                  <a:cubicBezTo>
                    <a:pt x="416154" y="954633"/>
                    <a:pt x="414122" y="953211"/>
                    <a:pt x="410870" y="950366"/>
                  </a:cubicBezTo>
                  <a:cubicBezTo>
                    <a:pt x="407619" y="947521"/>
                    <a:pt x="403962" y="946505"/>
                    <a:pt x="399898" y="947318"/>
                  </a:cubicBezTo>
                  <a:cubicBezTo>
                    <a:pt x="396646" y="947318"/>
                    <a:pt x="394005" y="945286"/>
                    <a:pt x="391973" y="941222"/>
                  </a:cubicBezTo>
                  <a:cubicBezTo>
                    <a:pt x="389941" y="937158"/>
                    <a:pt x="388518" y="934720"/>
                    <a:pt x="387706" y="933907"/>
                  </a:cubicBezTo>
                  <a:cubicBezTo>
                    <a:pt x="386080" y="932281"/>
                    <a:pt x="384861" y="930046"/>
                    <a:pt x="384048" y="927201"/>
                  </a:cubicBezTo>
                  <a:cubicBezTo>
                    <a:pt x="383235" y="924357"/>
                    <a:pt x="382422" y="922121"/>
                    <a:pt x="381610" y="920496"/>
                  </a:cubicBezTo>
                  <a:cubicBezTo>
                    <a:pt x="371856" y="915619"/>
                    <a:pt x="364541" y="908507"/>
                    <a:pt x="359664" y="899160"/>
                  </a:cubicBezTo>
                  <a:cubicBezTo>
                    <a:pt x="354787" y="889813"/>
                    <a:pt x="350723" y="883107"/>
                    <a:pt x="347472" y="879043"/>
                  </a:cubicBezTo>
                  <a:cubicBezTo>
                    <a:pt x="340970" y="870102"/>
                    <a:pt x="337718" y="860755"/>
                    <a:pt x="337718" y="851001"/>
                  </a:cubicBezTo>
                  <a:cubicBezTo>
                    <a:pt x="337718" y="842873"/>
                    <a:pt x="338328" y="833933"/>
                    <a:pt x="339547" y="824179"/>
                  </a:cubicBezTo>
                  <a:cubicBezTo>
                    <a:pt x="340766" y="814425"/>
                    <a:pt x="341376" y="805891"/>
                    <a:pt x="341376" y="798576"/>
                  </a:cubicBezTo>
                  <a:cubicBezTo>
                    <a:pt x="345440" y="783945"/>
                    <a:pt x="347472" y="762813"/>
                    <a:pt x="347472" y="735177"/>
                  </a:cubicBezTo>
                  <a:lnTo>
                    <a:pt x="348691" y="722985"/>
                  </a:lnTo>
                  <a:cubicBezTo>
                    <a:pt x="348691" y="718109"/>
                    <a:pt x="345034" y="714451"/>
                    <a:pt x="337718" y="712013"/>
                  </a:cubicBezTo>
                  <a:cubicBezTo>
                    <a:pt x="336906" y="711200"/>
                    <a:pt x="336499" y="709168"/>
                    <a:pt x="336499" y="705917"/>
                  </a:cubicBezTo>
                  <a:lnTo>
                    <a:pt x="337718" y="687629"/>
                  </a:lnTo>
                  <a:lnTo>
                    <a:pt x="337718" y="620573"/>
                  </a:lnTo>
                  <a:cubicBezTo>
                    <a:pt x="340157" y="618134"/>
                    <a:pt x="344221" y="616915"/>
                    <a:pt x="349910" y="616915"/>
                  </a:cubicBezTo>
                  <a:cubicBezTo>
                    <a:pt x="349910" y="620166"/>
                    <a:pt x="350723" y="624637"/>
                    <a:pt x="352349" y="630326"/>
                  </a:cubicBezTo>
                  <a:cubicBezTo>
                    <a:pt x="353974" y="636016"/>
                    <a:pt x="354787" y="640080"/>
                    <a:pt x="354787" y="642518"/>
                  </a:cubicBezTo>
                  <a:cubicBezTo>
                    <a:pt x="365354" y="642518"/>
                    <a:pt x="375107" y="643737"/>
                    <a:pt x="384048" y="646176"/>
                  </a:cubicBezTo>
                  <a:cubicBezTo>
                    <a:pt x="384048" y="648614"/>
                    <a:pt x="383642" y="650849"/>
                    <a:pt x="382829" y="652881"/>
                  </a:cubicBezTo>
                  <a:cubicBezTo>
                    <a:pt x="382016" y="654913"/>
                    <a:pt x="381610" y="657149"/>
                    <a:pt x="381610" y="659587"/>
                  </a:cubicBezTo>
                  <a:lnTo>
                    <a:pt x="391363" y="659587"/>
                  </a:lnTo>
                  <a:cubicBezTo>
                    <a:pt x="392989" y="659587"/>
                    <a:pt x="393802" y="656742"/>
                    <a:pt x="393802" y="651053"/>
                  </a:cubicBezTo>
                  <a:cubicBezTo>
                    <a:pt x="393802" y="644550"/>
                    <a:pt x="394208" y="637235"/>
                    <a:pt x="395021" y="629107"/>
                  </a:cubicBezTo>
                  <a:cubicBezTo>
                    <a:pt x="395834" y="620979"/>
                    <a:pt x="396240" y="612851"/>
                    <a:pt x="396240" y="604723"/>
                  </a:cubicBezTo>
                  <a:cubicBezTo>
                    <a:pt x="396240" y="599033"/>
                    <a:pt x="396850" y="592734"/>
                    <a:pt x="398069" y="585825"/>
                  </a:cubicBezTo>
                  <a:cubicBezTo>
                    <a:pt x="399288" y="578917"/>
                    <a:pt x="399898" y="573024"/>
                    <a:pt x="399898" y="568147"/>
                  </a:cubicBezTo>
                  <a:cubicBezTo>
                    <a:pt x="382016" y="578713"/>
                    <a:pt x="371450" y="584809"/>
                    <a:pt x="368198" y="586435"/>
                  </a:cubicBezTo>
                  <a:cubicBezTo>
                    <a:pt x="351130" y="592937"/>
                    <a:pt x="338938" y="599846"/>
                    <a:pt x="331622" y="607161"/>
                  </a:cubicBezTo>
                  <a:cubicBezTo>
                    <a:pt x="327558" y="610413"/>
                    <a:pt x="322072" y="614070"/>
                    <a:pt x="315163" y="618134"/>
                  </a:cubicBezTo>
                  <a:cubicBezTo>
                    <a:pt x="308254" y="622198"/>
                    <a:pt x="302768" y="625856"/>
                    <a:pt x="298704" y="629107"/>
                  </a:cubicBezTo>
                  <a:cubicBezTo>
                    <a:pt x="293827" y="629107"/>
                    <a:pt x="289357" y="632358"/>
                    <a:pt x="285293" y="638861"/>
                  </a:cubicBezTo>
                  <a:lnTo>
                    <a:pt x="271882" y="647395"/>
                  </a:lnTo>
                  <a:cubicBezTo>
                    <a:pt x="268630" y="647395"/>
                    <a:pt x="265176" y="649021"/>
                    <a:pt x="261518" y="652272"/>
                  </a:cubicBezTo>
                  <a:cubicBezTo>
                    <a:pt x="257861" y="655523"/>
                    <a:pt x="256032" y="659587"/>
                    <a:pt x="256032" y="664464"/>
                  </a:cubicBezTo>
                  <a:cubicBezTo>
                    <a:pt x="256032" y="668528"/>
                    <a:pt x="254406" y="670560"/>
                    <a:pt x="251155" y="670560"/>
                  </a:cubicBezTo>
                  <a:cubicBezTo>
                    <a:pt x="246278" y="670560"/>
                    <a:pt x="242621" y="671779"/>
                    <a:pt x="240182" y="674217"/>
                  </a:cubicBezTo>
                  <a:cubicBezTo>
                    <a:pt x="237744" y="676656"/>
                    <a:pt x="235102" y="680313"/>
                    <a:pt x="232258" y="685190"/>
                  </a:cubicBezTo>
                  <a:cubicBezTo>
                    <a:pt x="229413" y="690067"/>
                    <a:pt x="226771" y="693318"/>
                    <a:pt x="224333" y="694944"/>
                  </a:cubicBezTo>
                  <a:cubicBezTo>
                    <a:pt x="217830" y="698195"/>
                    <a:pt x="211328" y="703072"/>
                    <a:pt x="204826" y="709574"/>
                  </a:cubicBezTo>
                  <a:cubicBezTo>
                    <a:pt x="198323" y="716077"/>
                    <a:pt x="193040" y="720953"/>
                    <a:pt x="188976" y="724205"/>
                  </a:cubicBezTo>
                  <a:cubicBezTo>
                    <a:pt x="186538" y="728269"/>
                    <a:pt x="182474" y="735584"/>
                    <a:pt x="176784" y="746150"/>
                  </a:cubicBezTo>
                  <a:cubicBezTo>
                    <a:pt x="171094" y="756717"/>
                    <a:pt x="164186" y="765251"/>
                    <a:pt x="156058" y="771753"/>
                  </a:cubicBezTo>
                  <a:cubicBezTo>
                    <a:pt x="151994" y="775817"/>
                    <a:pt x="149962" y="781101"/>
                    <a:pt x="149962" y="787603"/>
                  </a:cubicBezTo>
                  <a:lnTo>
                    <a:pt x="151181" y="802233"/>
                  </a:lnTo>
                  <a:lnTo>
                    <a:pt x="151181" y="833933"/>
                  </a:lnTo>
                  <a:cubicBezTo>
                    <a:pt x="151181" y="836371"/>
                    <a:pt x="149962" y="837997"/>
                    <a:pt x="147523" y="838809"/>
                  </a:cubicBezTo>
                  <a:cubicBezTo>
                    <a:pt x="145085" y="839622"/>
                    <a:pt x="142646" y="839216"/>
                    <a:pt x="140208" y="837590"/>
                  </a:cubicBezTo>
                  <a:cubicBezTo>
                    <a:pt x="135331" y="834339"/>
                    <a:pt x="130048" y="834339"/>
                    <a:pt x="124358" y="837590"/>
                  </a:cubicBezTo>
                  <a:lnTo>
                    <a:pt x="117043" y="838809"/>
                  </a:lnTo>
                  <a:cubicBezTo>
                    <a:pt x="112166" y="838809"/>
                    <a:pt x="108102" y="837184"/>
                    <a:pt x="104851" y="833933"/>
                  </a:cubicBezTo>
                  <a:cubicBezTo>
                    <a:pt x="102413" y="828243"/>
                    <a:pt x="98755" y="823569"/>
                    <a:pt x="93878" y="819912"/>
                  </a:cubicBezTo>
                  <a:cubicBezTo>
                    <a:pt x="89002" y="816254"/>
                    <a:pt x="84125" y="813003"/>
                    <a:pt x="79248" y="810158"/>
                  </a:cubicBezTo>
                  <a:cubicBezTo>
                    <a:pt x="74371" y="807313"/>
                    <a:pt x="69494" y="804265"/>
                    <a:pt x="64618" y="801014"/>
                  </a:cubicBezTo>
                  <a:cubicBezTo>
                    <a:pt x="38608" y="787197"/>
                    <a:pt x="22352" y="769721"/>
                    <a:pt x="15850" y="748589"/>
                  </a:cubicBezTo>
                  <a:cubicBezTo>
                    <a:pt x="15037" y="748589"/>
                    <a:pt x="14224" y="747776"/>
                    <a:pt x="13411" y="746150"/>
                  </a:cubicBezTo>
                  <a:cubicBezTo>
                    <a:pt x="12598" y="744525"/>
                    <a:pt x="10973" y="742899"/>
                    <a:pt x="8534" y="741273"/>
                  </a:cubicBezTo>
                  <a:cubicBezTo>
                    <a:pt x="2845" y="738022"/>
                    <a:pt x="0" y="733958"/>
                    <a:pt x="0" y="729081"/>
                  </a:cubicBezTo>
                  <a:cubicBezTo>
                    <a:pt x="0" y="725017"/>
                    <a:pt x="1626" y="721360"/>
                    <a:pt x="4877" y="718109"/>
                  </a:cubicBezTo>
                  <a:lnTo>
                    <a:pt x="8534" y="715670"/>
                  </a:lnTo>
                  <a:cubicBezTo>
                    <a:pt x="6909" y="714045"/>
                    <a:pt x="5283" y="712622"/>
                    <a:pt x="3658" y="711403"/>
                  </a:cubicBezTo>
                  <a:cubicBezTo>
                    <a:pt x="2032" y="710184"/>
                    <a:pt x="1219" y="708761"/>
                    <a:pt x="1219" y="707136"/>
                  </a:cubicBezTo>
                  <a:cubicBezTo>
                    <a:pt x="2032" y="706323"/>
                    <a:pt x="4267" y="704697"/>
                    <a:pt x="7925" y="702259"/>
                  </a:cubicBezTo>
                  <a:cubicBezTo>
                    <a:pt x="11582" y="699821"/>
                    <a:pt x="13411" y="695757"/>
                    <a:pt x="13411" y="690067"/>
                  </a:cubicBezTo>
                  <a:cubicBezTo>
                    <a:pt x="15037" y="686003"/>
                    <a:pt x="15850" y="676249"/>
                    <a:pt x="15850" y="660806"/>
                  </a:cubicBezTo>
                  <a:lnTo>
                    <a:pt x="15850" y="640080"/>
                  </a:lnTo>
                  <a:cubicBezTo>
                    <a:pt x="15850" y="628701"/>
                    <a:pt x="17069" y="620573"/>
                    <a:pt x="19507" y="615696"/>
                  </a:cubicBezTo>
                  <a:cubicBezTo>
                    <a:pt x="19507" y="608381"/>
                    <a:pt x="20726" y="601878"/>
                    <a:pt x="23165" y="596189"/>
                  </a:cubicBezTo>
                  <a:cubicBezTo>
                    <a:pt x="21539" y="596189"/>
                    <a:pt x="22555" y="584606"/>
                    <a:pt x="26213" y="561441"/>
                  </a:cubicBezTo>
                  <a:cubicBezTo>
                    <a:pt x="29870" y="538277"/>
                    <a:pt x="32512" y="526694"/>
                    <a:pt x="34138" y="526694"/>
                  </a:cubicBezTo>
                  <a:cubicBezTo>
                    <a:pt x="34138" y="527507"/>
                    <a:pt x="33731" y="536651"/>
                    <a:pt x="32918" y="554126"/>
                  </a:cubicBezTo>
                  <a:cubicBezTo>
                    <a:pt x="32106" y="571601"/>
                    <a:pt x="32512" y="578307"/>
                    <a:pt x="34138" y="574243"/>
                  </a:cubicBezTo>
                  <a:cubicBezTo>
                    <a:pt x="38202" y="514909"/>
                    <a:pt x="41859" y="485241"/>
                    <a:pt x="45110" y="485241"/>
                  </a:cubicBezTo>
                  <a:cubicBezTo>
                    <a:pt x="43485" y="486867"/>
                    <a:pt x="41859" y="495401"/>
                    <a:pt x="40234" y="510845"/>
                  </a:cubicBezTo>
                  <a:cubicBezTo>
                    <a:pt x="38608" y="526288"/>
                    <a:pt x="37795" y="540512"/>
                    <a:pt x="37795" y="553517"/>
                  </a:cubicBezTo>
                  <a:cubicBezTo>
                    <a:pt x="37795" y="574649"/>
                    <a:pt x="39827" y="585216"/>
                    <a:pt x="43891" y="585216"/>
                  </a:cubicBezTo>
                  <a:cubicBezTo>
                    <a:pt x="43891" y="586841"/>
                    <a:pt x="43485" y="589483"/>
                    <a:pt x="42672" y="593141"/>
                  </a:cubicBezTo>
                  <a:cubicBezTo>
                    <a:pt x="41859" y="596798"/>
                    <a:pt x="42672" y="599846"/>
                    <a:pt x="45110" y="602285"/>
                  </a:cubicBezTo>
                  <a:lnTo>
                    <a:pt x="45110" y="608381"/>
                  </a:lnTo>
                  <a:cubicBezTo>
                    <a:pt x="45110" y="610006"/>
                    <a:pt x="46330" y="612038"/>
                    <a:pt x="48768" y="614477"/>
                  </a:cubicBezTo>
                  <a:lnTo>
                    <a:pt x="52426" y="614477"/>
                  </a:lnTo>
                  <a:cubicBezTo>
                    <a:pt x="51613" y="615289"/>
                    <a:pt x="51206" y="616915"/>
                    <a:pt x="51206" y="619353"/>
                  </a:cubicBezTo>
                  <a:cubicBezTo>
                    <a:pt x="51206" y="621792"/>
                    <a:pt x="51816" y="624433"/>
                    <a:pt x="53035" y="627278"/>
                  </a:cubicBezTo>
                  <a:cubicBezTo>
                    <a:pt x="54254" y="630123"/>
                    <a:pt x="54864" y="631952"/>
                    <a:pt x="54864" y="632765"/>
                  </a:cubicBezTo>
                  <a:lnTo>
                    <a:pt x="54864" y="636422"/>
                  </a:lnTo>
                  <a:cubicBezTo>
                    <a:pt x="54864" y="639673"/>
                    <a:pt x="56896" y="643331"/>
                    <a:pt x="60960" y="647395"/>
                  </a:cubicBezTo>
                  <a:cubicBezTo>
                    <a:pt x="65024" y="651459"/>
                    <a:pt x="67462" y="654304"/>
                    <a:pt x="68275" y="655929"/>
                  </a:cubicBezTo>
                  <a:lnTo>
                    <a:pt x="71933" y="659587"/>
                  </a:lnTo>
                  <a:cubicBezTo>
                    <a:pt x="71933" y="670153"/>
                    <a:pt x="75997" y="675437"/>
                    <a:pt x="84125" y="675437"/>
                  </a:cubicBezTo>
                  <a:lnTo>
                    <a:pt x="93878" y="672998"/>
                  </a:lnTo>
                  <a:cubicBezTo>
                    <a:pt x="94691" y="673811"/>
                    <a:pt x="96317" y="675030"/>
                    <a:pt x="98755" y="676656"/>
                  </a:cubicBezTo>
                  <a:cubicBezTo>
                    <a:pt x="101194" y="678281"/>
                    <a:pt x="103632" y="679094"/>
                    <a:pt x="106070" y="679094"/>
                  </a:cubicBezTo>
                  <a:cubicBezTo>
                    <a:pt x="108509" y="679094"/>
                    <a:pt x="110947" y="677875"/>
                    <a:pt x="113386" y="675437"/>
                  </a:cubicBezTo>
                  <a:cubicBezTo>
                    <a:pt x="117450" y="672998"/>
                    <a:pt x="124765" y="671779"/>
                    <a:pt x="135331" y="671779"/>
                  </a:cubicBezTo>
                  <a:lnTo>
                    <a:pt x="135331" y="663245"/>
                  </a:lnTo>
                  <a:cubicBezTo>
                    <a:pt x="136957" y="659993"/>
                    <a:pt x="138582" y="658368"/>
                    <a:pt x="140208" y="658368"/>
                  </a:cubicBezTo>
                  <a:cubicBezTo>
                    <a:pt x="152400" y="658368"/>
                    <a:pt x="156058" y="654304"/>
                    <a:pt x="151181" y="646176"/>
                  </a:cubicBezTo>
                  <a:cubicBezTo>
                    <a:pt x="151181" y="644550"/>
                    <a:pt x="151994" y="642315"/>
                    <a:pt x="153619" y="639470"/>
                  </a:cubicBezTo>
                  <a:cubicBezTo>
                    <a:pt x="155245" y="636625"/>
                    <a:pt x="156058" y="633984"/>
                    <a:pt x="156058" y="631545"/>
                  </a:cubicBezTo>
                  <a:cubicBezTo>
                    <a:pt x="158496" y="629920"/>
                    <a:pt x="161138" y="628091"/>
                    <a:pt x="163982" y="626059"/>
                  </a:cubicBezTo>
                  <a:cubicBezTo>
                    <a:pt x="166827" y="624027"/>
                    <a:pt x="169469" y="622198"/>
                    <a:pt x="171907" y="620573"/>
                  </a:cubicBezTo>
                  <a:cubicBezTo>
                    <a:pt x="174346" y="617321"/>
                    <a:pt x="176987" y="613054"/>
                    <a:pt x="179832" y="607771"/>
                  </a:cubicBezTo>
                  <a:cubicBezTo>
                    <a:pt x="182677" y="602488"/>
                    <a:pt x="185725" y="598221"/>
                    <a:pt x="188976" y="594969"/>
                  </a:cubicBezTo>
                  <a:cubicBezTo>
                    <a:pt x="193853" y="591718"/>
                    <a:pt x="199949" y="586435"/>
                    <a:pt x="207264" y="579120"/>
                  </a:cubicBezTo>
                  <a:cubicBezTo>
                    <a:pt x="214579" y="570179"/>
                    <a:pt x="222301" y="563270"/>
                    <a:pt x="230429" y="558393"/>
                  </a:cubicBezTo>
                  <a:cubicBezTo>
                    <a:pt x="246685" y="534009"/>
                    <a:pt x="264973" y="509625"/>
                    <a:pt x="285293" y="485241"/>
                  </a:cubicBezTo>
                  <a:cubicBezTo>
                    <a:pt x="290982" y="478739"/>
                    <a:pt x="297282" y="470408"/>
                    <a:pt x="304190" y="460248"/>
                  </a:cubicBezTo>
                  <a:cubicBezTo>
                    <a:pt x="311099" y="450088"/>
                    <a:pt x="316992" y="441757"/>
                    <a:pt x="321869" y="435254"/>
                  </a:cubicBezTo>
                  <a:cubicBezTo>
                    <a:pt x="337312" y="411683"/>
                    <a:pt x="348285" y="396240"/>
                    <a:pt x="354787" y="388925"/>
                  </a:cubicBezTo>
                  <a:cubicBezTo>
                    <a:pt x="356413" y="385673"/>
                    <a:pt x="357226" y="383235"/>
                    <a:pt x="357226" y="381609"/>
                  </a:cubicBezTo>
                  <a:cubicBezTo>
                    <a:pt x="357226" y="375920"/>
                    <a:pt x="354787" y="372669"/>
                    <a:pt x="349910" y="371856"/>
                  </a:cubicBezTo>
                  <a:lnTo>
                    <a:pt x="347472" y="368198"/>
                  </a:lnTo>
                  <a:cubicBezTo>
                    <a:pt x="345034" y="361696"/>
                    <a:pt x="342392" y="355803"/>
                    <a:pt x="339547" y="350520"/>
                  </a:cubicBezTo>
                  <a:cubicBezTo>
                    <a:pt x="336702" y="345237"/>
                    <a:pt x="333248" y="342189"/>
                    <a:pt x="329184" y="341376"/>
                  </a:cubicBezTo>
                  <a:cubicBezTo>
                    <a:pt x="331622" y="334061"/>
                    <a:pt x="335686" y="332841"/>
                    <a:pt x="341376" y="337718"/>
                  </a:cubicBezTo>
                  <a:cubicBezTo>
                    <a:pt x="348691" y="339344"/>
                    <a:pt x="357632" y="342595"/>
                    <a:pt x="368198" y="347472"/>
                  </a:cubicBezTo>
                  <a:cubicBezTo>
                    <a:pt x="369011" y="348285"/>
                    <a:pt x="370230" y="348691"/>
                    <a:pt x="371856" y="348691"/>
                  </a:cubicBezTo>
                  <a:cubicBezTo>
                    <a:pt x="374294" y="348691"/>
                    <a:pt x="376530" y="348081"/>
                    <a:pt x="378562" y="346862"/>
                  </a:cubicBezTo>
                  <a:cubicBezTo>
                    <a:pt x="380594" y="345643"/>
                    <a:pt x="381610" y="344627"/>
                    <a:pt x="381610" y="343814"/>
                  </a:cubicBezTo>
                  <a:cubicBezTo>
                    <a:pt x="382422" y="339750"/>
                    <a:pt x="385674" y="328371"/>
                    <a:pt x="391363" y="309677"/>
                  </a:cubicBezTo>
                  <a:cubicBezTo>
                    <a:pt x="391363" y="306425"/>
                    <a:pt x="392989" y="302361"/>
                    <a:pt x="396240" y="297485"/>
                  </a:cubicBezTo>
                  <a:cubicBezTo>
                    <a:pt x="396240" y="291795"/>
                    <a:pt x="393395" y="288950"/>
                    <a:pt x="387706" y="288950"/>
                  </a:cubicBezTo>
                  <a:lnTo>
                    <a:pt x="384048" y="290169"/>
                  </a:lnTo>
                  <a:cubicBezTo>
                    <a:pt x="379171" y="290169"/>
                    <a:pt x="376733" y="286918"/>
                    <a:pt x="376733" y="280416"/>
                  </a:cubicBezTo>
                  <a:lnTo>
                    <a:pt x="370637" y="276758"/>
                  </a:lnTo>
                  <a:cubicBezTo>
                    <a:pt x="369824" y="270256"/>
                    <a:pt x="368402" y="266395"/>
                    <a:pt x="366370" y="265176"/>
                  </a:cubicBezTo>
                  <a:cubicBezTo>
                    <a:pt x="364338" y="263957"/>
                    <a:pt x="361696" y="264160"/>
                    <a:pt x="358445" y="265785"/>
                  </a:cubicBezTo>
                  <a:cubicBezTo>
                    <a:pt x="356006" y="265785"/>
                    <a:pt x="353162" y="267411"/>
                    <a:pt x="349910" y="270662"/>
                  </a:cubicBezTo>
                  <a:cubicBezTo>
                    <a:pt x="349098" y="265785"/>
                    <a:pt x="347269" y="262737"/>
                    <a:pt x="344424" y="261518"/>
                  </a:cubicBezTo>
                  <a:cubicBezTo>
                    <a:pt x="341579" y="260299"/>
                    <a:pt x="337312" y="260096"/>
                    <a:pt x="331622" y="260909"/>
                  </a:cubicBezTo>
                  <a:cubicBezTo>
                    <a:pt x="305613" y="256845"/>
                    <a:pt x="276758" y="247497"/>
                    <a:pt x="245059" y="232867"/>
                  </a:cubicBezTo>
                  <a:cubicBezTo>
                    <a:pt x="242621" y="232054"/>
                    <a:pt x="240386" y="231038"/>
                    <a:pt x="238354" y="229819"/>
                  </a:cubicBezTo>
                  <a:cubicBezTo>
                    <a:pt x="236322" y="228600"/>
                    <a:pt x="234899" y="227990"/>
                    <a:pt x="234086" y="227990"/>
                  </a:cubicBezTo>
                  <a:cubicBezTo>
                    <a:pt x="212954" y="218237"/>
                    <a:pt x="197917" y="209296"/>
                    <a:pt x="188976" y="201168"/>
                  </a:cubicBezTo>
                  <a:cubicBezTo>
                    <a:pt x="181661" y="197104"/>
                    <a:pt x="174142" y="192430"/>
                    <a:pt x="166421" y="187147"/>
                  </a:cubicBezTo>
                  <a:cubicBezTo>
                    <a:pt x="158699" y="181864"/>
                    <a:pt x="152400" y="175564"/>
                    <a:pt x="147523" y="168249"/>
                  </a:cubicBezTo>
                  <a:cubicBezTo>
                    <a:pt x="143459" y="165811"/>
                    <a:pt x="139395" y="161544"/>
                    <a:pt x="135331" y="155448"/>
                  </a:cubicBezTo>
                  <a:cubicBezTo>
                    <a:pt x="131267" y="149352"/>
                    <a:pt x="128422" y="145084"/>
                    <a:pt x="126797" y="142646"/>
                  </a:cubicBezTo>
                  <a:cubicBezTo>
                    <a:pt x="123546" y="137769"/>
                    <a:pt x="119075" y="134925"/>
                    <a:pt x="113386" y="134112"/>
                  </a:cubicBezTo>
                  <a:lnTo>
                    <a:pt x="110947" y="134112"/>
                  </a:lnTo>
                  <a:lnTo>
                    <a:pt x="112166" y="128016"/>
                  </a:lnTo>
                  <a:cubicBezTo>
                    <a:pt x="112166" y="123952"/>
                    <a:pt x="110947" y="120904"/>
                    <a:pt x="108509" y="118872"/>
                  </a:cubicBezTo>
                  <a:cubicBezTo>
                    <a:pt x="106070" y="116840"/>
                    <a:pt x="102413" y="115011"/>
                    <a:pt x="97536" y="113385"/>
                  </a:cubicBezTo>
                  <a:cubicBezTo>
                    <a:pt x="107290" y="110947"/>
                    <a:pt x="114605" y="109728"/>
                    <a:pt x="119482" y="109728"/>
                  </a:cubicBezTo>
                  <a:cubicBezTo>
                    <a:pt x="124358" y="109728"/>
                    <a:pt x="128016" y="111760"/>
                    <a:pt x="130454" y="115824"/>
                  </a:cubicBezTo>
                  <a:cubicBezTo>
                    <a:pt x="132080" y="116637"/>
                    <a:pt x="134315" y="117856"/>
                    <a:pt x="137160" y="119481"/>
                  </a:cubicBezTo>
                  <a:cubicBezTo>
                    <a:pt x="140005" y="121107"/>
                    <a:pt x="142646" y="121920"/>
                    <a:pt x="145085" y="121920"/>
                  </a:cubicBezTo>
                  <a:cubicBezTo>
                    <a:pt x="149962" y="129235"/>
                    <a:pt x="156058" y="133705"/>
                    <a:pt x="163373" y="135331"/>
                  </a:cubicBezTo>
                  <a:cubicBezTo>
                    <a:pt x="171501" y="136956"/>
                    <a:pt x="179426" y="138379"/>
                    <a:pt x="187147" y="139598"/>
                  </a:cubicBezTo>
                  <a:cubicBezTo>
                    <a:pt x="194869" y="140817"/>
                    <a:pt x="201168" y="142240"/>
                    <a:pt x="206045" y="143865"/>
                  </a:cubicBezTo>
                  <a:cubicBezTo>
                    <a:pt x="218237" y="149555"/>
                    <a:pt x="230835" y="152400"/>
                    <a:pt x="243840" y="152400"/>
                  </a:cubicBezTo>
                  <a:cubicBezTo>
                    <a:pt x="256845" y="152400"/>
                    <a:pt x="270662" y="150165"/>
                    <a:pt x="285293" y="145694"/>
                  </a:cubicBezTo>
                  <a:cubicBezTo>
                    <a:pt x="299923" y="141224"/>
                    <a:pt x="310083" y="138176"/>
                    <a:pt x="315773" y="136550"/>
                  </a:cubicBezTo>
                  <a:cubicBezTo>
                    <a:pt x="319837" y="134925"/>
                    <a:pt x="325730" y="132080"/>
                    <a:pt x="333451" y="128016"/>
                  </a:cubicBezTo>
                  <a:cubicBezTo>
                    <a:pt x="341173" y="123952"/>
                    <a:pt x="348285" y="120700"/>
                    <a:pt x="354787" y="118262"/>
                  </a:cubicBezTo>
                  <a:cubicBezTo>
                    <a:pt x="362102" y="116637"/>
                    <a:pt x="369011" y="113792"/>
                    <a:pt x="375514" y="109728"/>
                  </a:cubicBezTo>
                  <a:cubicBezTo>
                    <a:pt x="382016" y="105664"/>
                    <a:pt x="386080" y="102819"/>
                    <a:pt x="387706" y="101193"/>
                  </a:cubicBezTo>
                  <a:cubicBezTo>
                    <a:pt x="390144" y="100380"/>
                    <a:pt x="394005" y="99364"/>
                    <a:pt x="399288" y="98145"/>
                  </a:cubicBezTo>
                  <a:cubicBezTo>
                    <a:pt x="404571" y="96926"/>
                    <a:pt x="410464" y="94691"/>
                    <a:pt x="416966" y="91440"/>
                  </a:cubicBezTo>
                  <a:cubicBezTo>
                    <a:pt x="419405" y="89814"/>
                    <a:pt x="422453" y="87579"/>
                    <a:pt x="426110" y="84734"/>
                  </a:cubicBezTo>
                  <a:cubicBezTo>
                    <a:pt x="429768" y="81889"/>
                    <a:pt x="433629" y="80467"/>
                    <a:pt x="437693" y="80467"/>
                  </a:cubicBezTo>
                  <a:cubicBezTo>
                    <a:pt x="448259" y="76403"/>
                    <a:pt x="456590" y="71323"/>
                    <a:pt x="462686" y="65227"/>
                  </a:cubicBezTo>
                  <a:cubicBezTo>
                    <a:pt x="468782" y="59131"/>
                    <a:pt x="473862" y="52832"/>
                    <a:pt x="477926" y="46329"/>
                  </a:cubicBezTo>
                  <a:cubicBezTo>
                    <a:pt x="481990" y="39827"/>
                    <a:pt x="484835" y="35763"/>
                    <a:pt x="486461" y="34137"/>
                  </a:cubicBezTo>
                  <a:lnTo>
                    <a:pt x="493776" y="31699"/>
                  </a:lnTo>
                  <a:cubicBezTo>
                    <a:pt x="486461" y="47142"/>
                    <a:pt x="482803" y="55270"/>
                    <a:pt x="482803" y="56083"/>
                  </a:cubicBezTo>
                  <a:lnTo>
                    <a:pt x="488899" y="54864"/>
                  </a:lnTo>
                  <a:cubicBezTo>
                    <a:pt x="496214" y="49174"/>
                    <a:pt x="503733" y="42062"/>
                    <a:pt x="511454" y="33528"/>
                  </a:cubicBezTo>
                  <a:cubicBezTo>
                    <a:pt x="519176" y="24993"/>
                    <a:pt x="525069" y="18694"/>
                    <a:pt x="529133" y="14630"/>
                  </a:cubicBezTo>
                  <a:cubicBezTo>
                    <a:pt x="533197" y="6502"/>
                    <a:pt x="538480" y="2438"/>
                    <a:pt x="544982" y="2438"/>
                  </a:cubicBezTo>
                  <a:cubicBezTo>
                    <a:pt x="547421" y="812"/>
                    <a:pt x="552298" y="0"/>
                    <a:pt x="559613" y="0"/>
                  </a:cubicBezTo>
                  <a:close/>
                </a:path>
              </a:pathLst>
            </a:custGeom>
            <a:gradFill>
              <a:gsLst>
                <a:gs pos="0">
                  <a:srgbClr val="A87039"/>
                </a:gs>
                <a:gs pos="100000">
                  <a:srgbClr val="CFA960"/>
                </a:gs>
              </a:gsLst>
              <a:lin ang="81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just">
                <a:defRPr sz="9600">
                  <a:gradFill>
                    <a:gsLst>
                      <a:gs pos="0">
                        <a:srgbClr val="A87039"/>
                      </a:gs>
                      <a:gs pos="100000">
                        <a:srgbClr val="CFA960"/>
                      </a:gs>
                    </a:gsLst>
                    <a:lin ang="8100000" scaled="1"/>
                  </a:gradFill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演示流云楷" panose="02000600000000000000" pitchFamily="2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4C4B499-B31B-DB3A-940D-6FB1DCFA8A77}"/>
                </a:ext>
              </a:extLst>
            </p:cNvPr>
            <p:cNvSpPr txBox="1"/>
            <p:nvPr/>
          </p:nvSpPr>
          <p:spPr>
            <a:xfrm>
              <a:off x="7928965" y="2405568"/>
              <a:ext cx="829274" cy="789322"/>
            </a:xfrm>
            <a:custGeom>
              <a:avLst/>
              <a:gdLst/>
              <a:ahLst/>
              <a:cxnLst/>
              <a:rect l="l" t="t" r="r" b="b"/>
              <a:pathLst>
                <a:path w="936345" h="891236">
                  <a:moveTo>
                    <a:pt x="112166" y="672999"/>
                  </a:moveTo>
                  <a:lnTo>
                    <a:pt x="91440" y="687629"/>
                  </a:lnTo>
                  <a:cubicBezTo>
                    <a:pt x="87376" y="690068"/>
                    <a:pt x="83312" y="692709"/>
                    <a:pt x="79248" y="695554"/>
                  </a:cubicBezTo>
                  <a:cubicBezTo>
                    <a:pt x="75184" y="698399"/>
                    <a:pt x="71526" y="701447"/>
                    <a:pt x="68275" y="704698"/>
                  </a:cubicBezTo>
                  <a:cubicBezTo>
                    <a:pt x="57709" y="716890"/>
                    <a:pt x="51613" y="730708"/>
                    <a:pt x="49987" y="746151"/>
                  </a:cubicBezTo>
                  <a:lnTo>
                    <a:pt x="73152" y="760781"/>
                  </a:lnTo>
                  <a:cubicBezTo>
                    <a:pt x="74778" y="762407"/>
                    <a:pt x="77622" y="763626"/>
                    <a:pt x="81686" y="764439"/>
                  </a:cubicBezTo>
                  <a:cubicBezTo>
                    <a:pt x="85750" y="765252"/>
                    <a:pt x="89814" y="765252"/>
                    <a:pt x="93878" y="764439"/>
                  </a:cubicBezTo>
                  <a:cubicBezTo>
                    <a:pt x="104445" y="762000"/>
                    <a:pt x="114605" y="758343"/>
                    <a:pt x="124358" y="753466"/>
                  </a:cubicBezTo>
                  <a:cubicBezTo>
                    <a:pt x="137363" y="750215"/>
                    <a:pt x="145898" y="747370"/>
                    <a:pt x="149962" y="744932"/>
                  </a:cubicBezTo>
                  <a:lnTo>
                    <a:pt x="151181" y="744932"/>
                  </a:lnTo>
                  <a:cubicBezTo>
                    <a:pt x="141427" y="743306"/>
                    <a:pt x="136550" y="738023"/>
                    <a:pt x="136550" y="729082"/>
                  </a:cubicBezTo>
                  <a:cubicBezTo>
                    <a:pt x="134925" y="718516"/>
                    <a:pt x="131267" y="712826"/>
                    <a:pt x="125578" y="712013"/>
                  </a:cubicBezTo>
                  <a:cubicBezTo>
                    <a:pt x="119888" y="710388"/>
                    <a:pt x="115824" y="707340"/>
                    <a:pt x="113386" y="702869"/>
                  </a:cubicBezTo>
                  <a:cubicBezTo>
                    <a:pt x="110947" y="698399"/>
                    <a:pt x="109728" y="695757"/>
                    <a:pt x="109728" y="694944"/>
                  </a:cubicBezTo>
                  <a:cubicBezTo>
                    <a:pt x="112979" y="687629"/>
                    <a:pt x="113792" y="680314"/>
                    <a:pt x="112166" y="672999"/>
                  </a:cubicBezTo>
                  <a:close/>
                  <a:moveTo>
                    <a:pt x="285293" y="0"/>
                  </a:moveTo>
                  <a:lnTo>
                    <a:pt x="359664" y="34138"/>
                  </a:lnTo>
                  <a:cubicBezTo>
                    <a:pt x="365354" y="36576"/>
                    <a:pt x="372872" y="39015"/>
                    <a:pt x="382219" y="41453"/>
                  </a:cubicBezTo>
                  <a:cubicBezTo>
                    <a:pt x="391566" y="43892"/>
                    <a:pt x="398678" y="47549"/>
                    <a:pt x="403555" y="52426"/>
                  </a:cubicBezTo>
                  <a:cubicBezTo>
                    <a:pt x="405181" y="54052"/>
                    <a:pt x="407213" y="56490"/>
                    <a:pt x="409651" y="59741"/>
                  </a:cubicBezTo>
                  <a:cubicBezTo>
                    <a:pt x="412090" y="62992"/>
                    <a:pt x="414528" y="65024"/>
                    <a:pt x="416966" y="65837"/>
                  </a:cubicBezTo>
                  <a:cubicBezTo>
                    <a:pt x="420218" y="70714"/>
                    <a:pt x="425298" y="74575"/>
                    <a:pt x="432206" y="77419"/>
                  </a:cubicBezTo>
                  <a:cubicBezTo>
                    <a:pt x="439115" y="80264"/>
                    <a:pt x="444195" y="83312"/>
                    <a:pt x="447446" y="86564"/>
                  </a:cubicBezTo>
                  <a:cubicBezTo>
                    <a:pt x="447446" y="87376"/>
                    <a:pt x="448056" y="88392"/>
                    <a:pt x="449275" y="89612"/>
                  </a:cubicBezTo>
                  <a:cubicBezTo>
                    <a:pt x="450494" y="90831"/>
                    <a:pt x="451917" y="91847"/>
                    <a:pt x="453542" y="92660"/>
                  </a:cubicBezTo>
                  <a:cubicBezTo>
                    <a:pt x="462483" y="95911"/>
                    <a:pt x="469798" y="104039"/>
                    <a:pt x="475488" y="117044"/>
                  </a:cubicBezTo>
                  <a:cubicBezTo>
                    <a:pt x="483616" y="138176"/>
                    <a:pt x="489305" y="154026"/>
                    <a:pt x="492557" y="164592"/>
                  </a:cubicBezTo>
                  <a:cubicBezTo>
                    <a:pt x="495808" y="175159"/>
                    <a:pt x="497433" y="187351"/>
                    <a:pt x="497433" y="201168"/>
                  </a:cubicBezTo>
                  <a:cubicBezTo>
                    <a:pt x="497433" y="205232"/>
                    <a:pt x="498246" y="211328"/>
                    <a:pt x="499872" y="219456"/>
                  </a:cubicBezTo>
                  <a:lnTo>
                    <a:pt x="501091" y="225552"/>
                  </a:lnTo>
                  <a:cubicBezTo>
                    <a:pt x="496214" y="232868"/>
                    <a:pt x="493776" y="237744"/>
                    <a:pt x="493776" y="240183"/>
                  </a:cubicBezTo>
                  <a:cubicBezTo>
                    <a:pt x="493776" y="241808"/>
                    <a:pt x="496214" y="245872"/>
                    <a:pt x="501091" y="252375"/>
                  </a:cubicBezTo>
                  <a:lnTo>
                    <a:pt x="501091" y="254813"/>
                  </a:lnTo>
                  <a:cubicBezTo>
                    <a:pt x="497027" y="257252"/>
                    <a:pt x="495198" y="260300"/>
                    <a:pt x="495605" y="263957"/>
                  </a:cubicBezTo>
                  <a:cubicBezTo>
                    <a:pt x="496011" y="267615"/>
                    <a:pt x="496214" y="270256"/>
                    <a:pt x="496214" y="271882"/>
                  </a:cubicBezTo>
                  <a:cubicBezTo>
                    <a:pt x="496214" y="271882"/>
                    <a:pt x="496214" y="272085"/>
                    <a:pt x="496214" y="272492"/>
                  </a:cubicBezTo>
                  <a:cubicBezTo>
                    <a:pt x="496214" y="272898"/>
                    <a:pt x="496214" y="273101"/>
                    <a:pt x="496214" y="273101"/>
                  </a:cubicBezTo>
                  <a:cubicBezTo>
                    <a:pt x="499465" y="276352"/>
                    <a:pt x="501091" y="279604"/>
                    <a:pt x="501091" y="282855"/>
                  </a:cubicBezTo>
                  <a:cubicBezTo>
                    <a:pt x="501091" y="285293"/>
                    <a:pt x="500278" y="288341"/>
                    <a:pt x="498653" y="291999"/>
                  </a:cubicBezTo>
                  <a:cubicBezTo>
                    <a:pt x="497027" y="295656"/>
                    <a:pt x="496214" y="299111"/>
                    <a:pt x="496214" y="302362"/>
                  </a:cubicBezTo>
                  <a:cubicBezTo>
                    <a:pt x="496214" y="308052"/>
                    <a:pt x="497027" y="315773"/>
                    <a:pt x="498653" y="325527"/>
                  </a:cubicBezTo>
                  <a:lnTo>
                    <a:pt x="496214" y="335280"/>
                  </a:lnTo>
                  <a:cubicBezTo>
                    <a:pt x="496214" y="338532"/>
                    <a:pt x="496417" y="342596"/>
                    <a:pt x="496824" y="347472"/>
                  </a:cubicBezTo>
                  <a:cubicBezTo>
                    <a:pt x="497230" y="352349"/>
                    <a:pt x="497027" y="357632"/>
                    <a:pt x="496214" y="363322"/>
                  </a:cubicBezTo>
                  <a:lnTo>
                    <a:pt x="497433" y="368199"/>
                  </a:lnTo>
                  <a:cubicBezTo>
                    <a:pt x="500685" y="364948"/>
                    <a:pt x="505561" y="360884"/>
                    <a:pt x="512064" y="356007"/>
                  </a:cubicBezTo>
                  <a:cubicBezTo>
                    <a:pt x="518566" y="351130"/>
                    <a:pt x="523443" y="346253"/>
                    <a:pt x="526694" y="341376"/>
                  </a:cubicBezTo>
                  <a:cubicBezTo>
                    <a:pt x="529133" y="342189"/>
                    <a:pt x="530352" y="343002"/>
                    <a:pt x="530352" y="343815"/>
                  </a:cubicBezTo>
                  <a:cubicBezTo>
                    <a:pt x="525475" y="350317"/>
                    <a:pt x="515315" y="360477"/>
                    <a:pt x="499872" y="374295"/>
                  </a:cubicBezTo>
                  <a:lnTo>
                    <a:pt x="502310" y="375514"/>
                  </a:lnTo>
                  <a:cubicBezTo>
                    <a:pt x="504749" y="374701"/>
                    <a:pt x="508203" y="373279"/>
                    <a:pt x="512673" y="371247"/>
                  </a:cubicBezTo>
                  <a:cubicBezTo>
                    <a:pt x="517144" y="369215"/>
                    <a:pt x="520598" y="366980"/>
                    <a:pt x="523037" y="364541"/>
                  </a:cubicBezTo>
                  <a:cubicBezTo>
                    <a:pt x="531977" y="362916"/>
                    <a:pt x="539699" y="358852"/>
                    <a:pt x="546201" y="352349"/>
                  </a:cubicBezTo>
                  <a:cubicBezTo>
                    <a:pt x="547827" y="350724"/>
                    <a:pt x="550265" y="349098"/>
                    <a:pt x="553517" y="347472"/>
                  </a:cubicBezTo>
                  <a:cubicBezTo>
                    <a:pt x="556768" y="345847"/>
                    <a:pt x="559613" y="344221"/>
                    <a:pt x="562051" y="342596"/>
                  </a:cubicBezTo>
                  <a:cubicBezTo>
                    <a:pt x="566928" y="335280"/>
                    <a:pt x="570992" y="330810"/>
                    <a:pt x="574243" y="329184"/>
                  </a:cubicBezTo>
                  <a:cubicBezTo>
                    <a:pt x="580745" y="327559"/>
                    <a:pt x="584809" y="326746"/>
                    <a:pt x="586435" y="326746"/>
                  </a:cubicBezTo>
                  <a:cubicBezTo>
                    <a:pt x="590499" y="326746"/>
                    <a:pt x="594157" y="327559"/>
                    <a:pt x="597408" y="329184"/>
                  </a:cubicBezTo>
                  <a:cubicBezTo>
                    <a:pt x="609600" y="332436"/>
                    <a:pt x="623824" y="338532"/>
                    <a:pt x="640080" y="347472"/>
                  </a:cubicBezTo>
                  <a:lnTo>
                    <a:pt x="664464" y="354788"/>
                  </a:lnTo>
                  <a:cubicBezTo>
                    <a:pt x="670153" y="356413"/>
                    <a:pt x="674217" y="359258"/>
                    <a:pt x="676656" y="363322"/>
                  </a:cubicBezTo>
                  <a:cubicBezTo>
                    <a:pt x="679094" y="367386"/>
                    <a:pt x="679907" y="371856"/>
                    <a:pt x="679094" y="376733"/>
                  </a:cubicBezTo>
                  <a:cubicBezTo>
                    <a:pt x="679094" y="383236"/>
                    <a:pt x="682752" y="387300"/>
                    <a:pt x="690067" y="388925"/>
                  </a:cubicBezTo>
                  <a:cubicBezTo>
                    <a:pt x="709574" y="398679"/>
                    <a:pt x="720547" y="404368"/>
                    <a:pt x="722985" y="405994"/>
                  </a:cubicBezTo>
                  <a:cubicBezTo>
                    <a:pt x="730301" y="407620"/>
                    <a:pt x="732739" y="410464"/>
                    <a:pt x="730301" y="414528"/>
                  </a:cubicBezTo>
                  <a:cubicBezTo>
                    <a:pt x="730301" y="416154"/>
                    <a:pt x="731113" y="418592"/>
                    <a:pt x="732739" y="421844"/>
                  </a:cubicBezTo>
                  <a:lnTo>
                    <a:pt x="743712" y="435255"/>
                  </a:lnTo>
                  <a:cubicBezTo>
                    <a:pt x="746963" y="436880"/>
                    <a:pt x="749605" y="439116"/>
                    <a:pt x="751637" y="441960"/>
                  </a:cubicBezTo>
                  <a:cubicBezTo>
                    <a:pt x="753669" y="444805"/>
                    <a:pt x="753059" y="447447"/>
                    <a:pt x="749808" y="449885"/>
                  </a:cubicBezTo>
                  <a:cubicBezTo>
                    <a:pt x="748995" y="450698"/>
                    <a:pt x="748589" y="451917"/>
                    <a:pt x="748589" y="453543"/>
                  </a:cubicBezTo>
                  <a:cubicBezTo>
                    <a:pt x="748589" y="454356"/>
                    <a:pt x="749808" y="457200"/>
                    <a:pt x="752246" y="462077"/>
                  </a:cubicBezTo>
                  <a:cubicBezTo>
                    <a:pt x="752246" y="466954"/>
                    <a:pt x="748995" y="469799"/>
                    <a:pt x="742493" y="470612"/>
                  </a:cubicBezTo>
                  <a:cubicBezTo>
                    <a:pt x="735177" y="471424"/>
                    <a:pt x="729894" y="475895"/>
                    <a:pt x="726643" y="484023"/>
                  </a:cubicBezTo>
                  <a:cubicBezTo>
                    <a:pt x="726643" y="484836"/>
                    <a:pt x="726033" y="485648"/>
                    <a:pt x="724814" y="486461"/>
                  </a:cubicBezTo>
                  <a:cubicBezTo>
                    <a:pt x="723595" y="487274"/>
                    <a:pt x="722173" y="487680"/>
                    <a:pt x="720547" y="487680"/>
                  </a:cubicBezTo>
                  <a:cubicBezTo>
                    <a:pt x="714045" y="490119"/>
                    <a:pt x="707745" y="492151"/>
                    <a:pt x="701649" y="493776"/>
                  </a:cubicBezTo>
                  <a:cubicBezTo>
                    <a:pt x="695553" y="495402"/>
                    <a:pt x="689254" y="497434"/>
                    <a:pt x="682752" y="499872"/>
                  </a:cubicBezTo>
                  <a:lnTo>
                    <a:pt x="623011" y="523037"/>
                  </a:lnTo>
                  <a:cubicBezTo>
                    <a:pt x="610006" y="525476"/>
                    <a:pt x="599846" y="528320"/>
                    <a:pt x="592531" y="531572"/>
                  </a:cubicBezTo>
                  <a:lnTo>
                    <a:pt x="566928" y="538887"/>
                  </a:lnTo>
                  <a:cubicBezTo>
                    <a:pt x="559613" y="540512"/>
                    <a:pt x="551078" y="541732"/>
                    <a:pt x="541325" y="542544"/>
                  </a:cubicBezTo>
                  <a:cubicBezTo>
                    <a:pt x="531571" y="543357"/>
                    <a:pt x="523849" y="544576"/>
                    <a:pt x="518160" y="546202"/>
                  </a:cubicBezTo>
                  <a:lnTo>
                    <a:pt x="494995" y="547421"/>
                  </a:lnTo>
                  <a:cubicBezTo>
                    <a:pt x="496621" y="553111"/>
                    <a:pt x="499059" y="557988"/>
                    <a:pt x="502310" y="562052"/>
                  </a:cubicBezTo>
                  <a:lnTo>
                    <a:pt x="499872" y="563271"/>
                  </a:lnTo>
                  <a:cubicBezTo>
                    <a:pt x="495808" y="563271"/>
                    <a:pt x="492963" y="557988"/>
                    <a:pt x="491337" y="547421"/>
                  </a:cubicBezTo>
                  <a:lnTo>
                    <a:pt x="491337" y="552298"/>
                  </a:lnTo>
                  <a:cubicBezTo>
                    <a:pt x="491337" y="556362"/>
                    <a:pt x="492150" y="561645"/>
                    <a:pt x="493776" y="568148"/>
                  </a:cubicBezTo>
                  <a:cubicBezTo>
                    <a:pt x="493776" y="569773"/>
                    <a:pt x="493979" y="571196"/>
                    <a:pt x="494385" y="572415"/>
                  </a:cubicBezTo>
                  <a:cubicBezTo>
                    <a:pt x="494792" y="573634"/>
                    <a:pt x="494589" y="574650"/>
                    <a:pt x="493776" y="575463"/>
                  </a:cubicBezTo>
                  <a:lnTo>
                    <a:pt x="491337" y="577901"/>
                  </a:lnTo>
                  <a:lnTo>
                    <a:pt x="491337" y="579120"/>
                  </a:lnTo>
                  <a:lnTo>
                    <a:pt x="491337" y="581559"/>
                  </a:lnTo>
                  <a:cubicBezTo>
                    <a:pt x="491337" y="584810"/>
                    <a:pt x="490931" y="587858"/>
                    <a:pt x="490118" y="590703"/>
                  </a:cubicBezTo>
                  <a:cubicBezTo>
                    <a:pt x="489305" y="593548"/>
                    <a:pt x="488899" y="596189"/>
                    <a:pt x="488899" y="598628"/>
                  </a:cubicBezTo>
                  <a:cubicBezTo>
                    <a:pt x="488086" y="601879"/>
                    <a:pt x="487680" y="606756"/>
                    <a:pt x="487680" y="613258"/>
                  </a:cubicBezTo>
                  <a:cubicBezTo>
                    <a:pt x="487680" y="617322"/>
                    <a:pt x="487883" y="622402"/>
                    <a:pt x="488289" y="628498"/>
                  </a:cubicBezTo>
                  <a:cubicBezTo>
                    <a:pt x="488696" y="634594"/>
                    <a:pt x="488493" y="642112"/>
                    <a:pt x="487680" y="651053"/>
                  </a:cubicBezTo>
                  <a:lnTo>
                    <a:pt x="487680" y="659588"/>
                  </a:lnTo>
                  <a:cubicBezTo>
                    <a:pt x="525881" y="657149"/>
                    <a:pt x="551891" y="654711"/>
                    <a:pt x="565709" y="652272"/>
                  </a:cubicBezTo>
                  <a:cubicBezTo>
                    <a:pt x="585216" y="649021"/>
                    <a:pt x="594969" y="647396"/>
                    <a:pt x="594969" y="647396"/>
                  </a:cubicBezTo>
                  <a:cubicBezTo>
                    <a:pt x="597408" y="646583"/>
                    <a:pt x="602285" y="646176"/>
                    <a:pt x="609600" y="646176"/>
                  </a:cubicBezTo>
                  <a:cubicBezTo>
                    <a:pt x="615289" y="646176"/>
                    <a:pt x="619760" y="646583"/>
                    <a:pt x="623011" y="647396"/>
                  </a:cubicBezTo>
                  <a:lnTo>
                    <a:pt x="644957" y="644957"/>
                  </a:lnTo>
                  <a:lnTo>
                    <a:pt x="696163" y="640080"/>
                  </a:lnTo>
                  <a:cubicBezTo>
                    <a:pt x="723798" y="638455"/>
                    <a:pt x="740867" y="636829"/>
                    <a:pt x="747369" y="635204"/>
                  </a:cubicBezTo>
                  <a:cubicBezTo>
                    <a:pt x="749808" y="634391"/>
                    <a:pt x="752653" y="632562"/>
                    <a:pt x="755904" y="629717"/>
                  </a:cubicBezTo>
                  <a:cubicBezTo>
                    <a:pt x="759155" y="626872"/>
                    <a:pt x="762000" y="625044"/>
                    <a:pt x="764438" y="624231"/>
                  </a:cubicBezTo>
                  <a:cubicBezTo>
                    <a:pt x="767689" y="623418"/>
                    <a:pt x="771753" y="623012"/>
                    <a:pt x="776630" y="623012"/>
                  </a:cubicBezTo>
                  <a:cubicBezTo>
                    <a:pt x="780694" y="624637"/>
                    <a:pt x="785165" y="626669"/>
                    <a:pt x="790041" y="629108"/>
                  </a:cubicBezTo>
                  <a:cubicBezTo>
                    <a:pt x="794918" y="631546"/>
                    <a:pt x="798982" y="632765"/>
                    <a:pt x="802233" y="632765"/>
                  </a:cubicBezTo>
                  <a:cubicBezTo>
                    <a:pt x="812800" y="639268"/>
                    <a:pt x="823569" y="646176"/>
                    <a:pt x="834542" y="653492"/>
                  </a:cubicBezTo>
                  <a:cubicBezTo>
                    <a:pt x="845515" y="660807"/>
                    <a:pt x="854659" y="668528"/>
                    <a:pt x="861974" y="676656"/>
                  </a:cubicBezTo>
                  <a:cubicBezTo>
                    <a:pt x="867664" y="677469"/>
                    <a:pt x="872337" y="681533"/>
                    <a:pt x="875995" y="688848"/>
                  </a:cubicBezTo>
                  <a:cubicBezTo>
                    <a:pt x="879653" y="696164"/>
                    <a:pt x="880668" y="703479"/>
                    <a:pt x="879043" y="710794"/>
                  </a:cubicBezTo>
                  <a:lnTo>
                    <a:pt x="879043" y="713232"/>
                  </a:lnTo>
                  <a:cubicBezTo>
                    <a:pt x="879043" y="716484"/>
                    <a:pt x="879653" y="719532"/>
                    <a:pt x="880872" y="722376"/>
                  </a:cubicBezTo>
                  <a:cubicBezTo>
                    <a:pt x="882091" y="725221"/>
                    <a:pt x="883513" y="727050"/>
                    <a:pt x="885139" y="727863"/>
                  </a:cubicBezTo>
                  <a:cubicBezTo>
                    <a:pt x="886765" y="729488"/>
                    <a:pt x="889813" y="730911"/>
                    <a:pt x="894283" y="732130"/>
                  </a:cubicBezTo>
                  <a:cubicBezTo>
                    <a:pt x="898753" y="733349"/>
                    <a:pt x="900989" y="735178"/>
                    <a:pt x="900989" y="737616"/>
                  </a:cubicBezTo>
                  <a:cubicBezTo>
                    <a:pt x="908304" y="739242"/>
                    <a:pt x="915213" y="743306"/>
                    <a:pt x="921715" y="749808"/>
                  </a:cubicBezTo>
                  <a:cubicBezTo>
                    <a:pt x="923340" y="751434"/>
                    <a:pt x="924153" y="755904"/>
                    <a:pt x="924153" y="763220"/>
                  </a:cubicBezTo>
                  <a:cubicBezTo>
                    <a:pt x="921715" y="766471"/>
                    <a:pt x="920496" y="769722"/>
                    <a:pt x="920496" y="772973"/>
                  </a:cubicBezTo>
                  <a:cubicBezTo>
                    <a:pt x="920496" y="776224"/>
                    <a:pt x="921512" y="779882"/>
                    <a:pt x="923544" y="783946"/>
                  </a:cubicBezTo>
                  <a:cubicBezTo>
                    <a:pt x="925576" y="788010"/>
                    <a:pt x="926998" y="791668"/>
                    <a:pt x="927811" y="794919"/>
                  </a:cubicBezTo>
                  <a:cubicBezTo>
                    <a:pt x="927811" y="796544"/>
                    <a:pt x="929030" y="798983"/>
                    <a:pt x="931469" y="802234"/>
                  </a:cubicBezTo>
                  <a:cubicBezTo>
                    <a:pt x="933907" y="805485"/>
                    <a:pt x="935533" y="808330"/>
                    <a:pt x="936345" y="810768"/>
                  </a:cubicBezTo>
                  <a:lnTo>
                    <a:pt x="936345" y="818084"/>
                  </a:lnTo>
                  <a:cubicBezTo>
                    <a:pt x="936345" y="822960"/>
                    <a:pt x="935533" y="826415"/>
                    <a:pt x="933907" y="828447"/>
                  </a:cubicBezTo>
                  <a:cubicBezTo>
                    <a:pt x="932282" y="830479"/>
                    <a:pt x="929437" y="832917"/>
                    <a:pt x="925372" y="835762"/>
                  </a:cubicBezTo>
                  <a:cubicBezTo>
                    <a:pt x="921309" y="838607"/>
                    <a:pt x="918057" y="840842"/>
                    <a:pt x="915619" y="842468"/>
                  </a:cubicBezTo>
                  <a:cubicBezTo>
                    <a:pt x="905865" y="844906"/>
                    <a:pt x="899769" y="846125"/>
                    <a:pt x="897331" y="846125"/>
                  </a:cubicBezTo>
                  <a:lnTo>
                    <a:pt x="892454" y="846125"/>
                  </a:lnTo>
                  <a:lnTo>
                    <a:pt x="871728" y="844906"/>
                  </a:lnTo>
                  <a:cubicBezTo>
                    <a:pt x="870915" y="844906"/>
                    <a:pt x="870102" y="845109"/>
                    <a:pt x="869289" y="845516"/>
                  </a:cubicBezTo>
                  <a:cubicBezTo>
                    <a:pt x="868476" y="845922"/>
                    <a:pt x="867664" y="845719"/>
                    <a:pt x="866851" y="844906"/>
                  </a:cubicBezTo>
                  <a:cubicBezTo>
                    <a:pt x="864413" y="841655"/>
                    <a:pt x="860755" y="840029"/>
                    <a:pt x="855878" y="840029"/>
                  </a:cubicBezTo>
                  <a:cubicBezTo>
                    <a:pt x="851001" y="840029"/>
                    <a:pt x="844296" y="841655"/>
                    <a:pt x="835761" y="844906"/>
                  </a:cubicBezTo>
                  <a:cubicBezTo>
                    <a:pt x="827227" y="848157"/>
                    <a:pt x="821741" y="850189"/>
                    <a:pt x="819302" y="851002"/>
                  </a:cubicBezTo>
                  <a:cubicBezTo>
                    <a:pt x="816051" y="852628"/>
                    <a:pt x="810565" y="854863"/>
                    <a:pt x="802843" y="857708"/>
                  </a:cubicBezTo>
                  <a:cubicBezTo>
                    <a:pt x="795121" y="860552"/>
                    <a:pt x="789228" y="861975"/>
                    <a:pt x="785165" y="861975"/>
                  </a:cubicBezTo>
                  <a:cubicBezTo>
                    <a:pt x="785977" y="861162"/>
                    <a:pt x="789635" y="857911"/>
                    <a:pt x="796137" y="852221"/>
                  </a:cubicBezTo>
                  <a:cubicBezTo>
                    <a:pt x="802640" y="846532"/>
                    <a:pt x="805078" y="842874"/>
                    <a:pt x="803453" y="841248"/>
                  </a:cubicBezTo>
                  <a:cubicBezTo>
                    <a:pt x="802640" y="840436"/>
                    <a:pt x="801014" y="840029"/>
                    <a:pt x="798576" y="840029"/>
                  </a:cubicBezTo>
                  <a:cubicBezTo>
                    <a:pt x="796137" y="840029"/>
                    <a:pt x="792480" y="840639"/>
                    <a:pt x="787603" y="841858"/>
                  </a:cubicBezTo>
                  <a:cubicBezTo>
                    <a:pt x="782726" y="843077"/>
                    <a:pt x="778256" y="843280"/>
                    <a:pt x="774192" y="842468"/>
                  </a:cubicBezTo>
                  <a:lnTo>
                    <a:pt x="738835" y="844906"/>
                  </a:lnTo>
                  <a:cubicBezTo>
                    <a:pt x="733145" y="844093"/>
                    <a:pt x="725627" y="843687"/>
                    <a:pt x="716280" y="843687"/>
                  </a:cubicBezTo>
                  <a:cubicBezTo>
                    <a:pt x="706933" y="843687"/>
                    <a:pt x="698601" y="843280"/>
                    <a:pt x="691286" y="842468"/>
                  </a:cubicBezTo>
                  <a:cubicBezTo>
                    <a:pt x="679907" y="843280"/>
                    <a:pt x="662838" y="843687"/>
                    <a:pt x="640080" y="843687"/>
                  </a:cubicBezTo>
                  <a:lnTo>
                    <a:pt x="596189" y="842468"/>
                  </a:lnTo>
                  <a:lnTo>
                    <a:pt x="538886" y="842468"/>
                  </a:lnTo>
                  <a:cubicBezTo>
                    <a:pt x="531571" y="843280"/>
                    <a:pt x="522833" y="844703"/>
                    <a:pt x="512673" y="846735"/>
                  </a:cubicBezTo>
                  <a:cubicBezTo>
                    <a:pt x="502513" y="848767"/>
                    <a:pt x="493776" y="849783"/>
                    <a:pt x="486461" y="849783"/>
                  </a:cubicBezTo>
                  <a:cubicBezTo>
                    <a:pt x="483209" y="848970"/>
                    <a:pt x="477926" y="848564"/>
                    <a:pt x="470611" y="848564"/>
                  </a:cubicBezTo>
                  <a:cubicBezTo>
                    <a:pt x="460857" y="848564"/>
                    <a:pt x="453136" y="849376"/>
                    <a:pt x="447446" y="851002"/>
                  </a:cubicBezTo>
                  <a:cubicBezTo>
                    <a:pt x="442570" y="851002"/>
                    <a:pt x="435458" y="851612"/>
                    <a:pt x="426110" y="852831"/>
                  </a:cubicBezTo>
                  <a:cubicBezTo>
                    <a:pt x="416763" y="854050"/>
                    <a:pt x="408432" y="854660"/>
                    <a:pt x="401117" y="854660"/>
                  </a:cubicBezTo>
                  <a:lnTo>
                    <a:pt x="349910" y="859536"/>
                  </a:lnTo>
                  <a:lnTo>
                    <a:pt x="346253" y="859536"/>
                  </a:lnTo>
                  <a:cubicBezTo>
                    <a:pt x="342189" y="859536"/>
                    <a:pt x="334467" y="861162"/>
                    <a:pt x="323088" y="864413"/>
                  </a:cubicBezTo>
                  <a:lnTo>
                    <a:pt x="295046" y="871728"/>
                  </a:lnTo>
                  <a:cubicBezTo>
                    <a:pt x="284480" y="874167"/>
                    <a:pt x="270256" y="875386"/>
                    <a:pt x="252374" y="875386"/>
                  </a:cubicBezTo>
                  <a:lnTo>
                    <a:pt x="245059" y="876605"/>
                  </a:lnTo>
                  <a:cubicBezTo>
                    <a:pt x="243434" y="878231"/>
                    <a:pt x="241605" y="879247"/>
                    <a:pt x="239573" y="879653"/>
                  </a:cubicBezTo>
                  <a:cubicBezTo>
                    <a:pt x="237541" y="880060"/>
                    <a:pt x="235712" y="879856"/>
                    <a:pt x="234086" y="879044"/>
                  </a:cubicBezTo>
                  <a:cubicBezTo>
                    <a:pt x="233274" y="877418"/>
                    <a:pt x="232867" y="875589"/>
                    <a:pt x="232867" y="873557"/>
                  </a:cubicBezTo>
                  <a:cubicBezTo>
                    <a:pt x="232867" y="871525"/>
                    <a:pt x="232461" y="870103"/>
                    <a:pt x="231648" y="869290"/>
                  </a:cubicBezTo>
                  <a:cubicBezTo>
                    <a:pt x="221082" y="870103"/>
                    <a:pt x="215189" y="870916"/>
                    <a:pt x="213970" y="871728"/>
                  </a:cubicBezTo>
                  <a:cubicBezTo>
                    <a:pt x="212750" y="872541"/>
                    <a:pt x="213360" y="874167"/>
                    <a:pt x="215798" y="876605"/>
                  </a:cubicBezTo>
                  <a:lnTo>
                    <a:pt x="219456" y="880263"/>
                  </a:lnTo>
                  <a:cubicBezTo>
                    <a:pt x="208890" y="886765"/>
                    <a:pt x="198323" y="890016"/>
                    <a:pt x="187757" y="890016"/>
                  </a:cubicBezTo>
                  <a:lnTo>
                    <a:pt x="175565" y="890016"/>
                  </a:lnTo>
                  <a:cubicBezTo>
                    <a:pt x="174752" y="889204"/>
                    <a:pt x="173533" y="889204"/>
                    <a:pt x="171907" y="890016"/>
                  </a:cubicBezTo>
                  <a:cubicBezTo>
                    <a:pt x="170282" y="890829"/>
                    <a:pt x="168656" y="891236"/>
                    <a:pt x="167030" y="891236"/>
                  </a:cubicBezTo>
                  <a:lnTo>
                    <a:pt x="157277" y="891236"/>
                  </a:lnTo>
                  <a:cubicBezTo>
                    <a:pt x="151587" y="891236"/>
                    <a:pt x="147930" y="890829"/>
                    <a:pt x="146304" y="890016"/>
                  </a:cubicBezTo>
                  <a:cubicBezTo>
                    <a:pt x="143053" y="886765"/>
                    <a:pt x="140005" y="884530"/>
                    <a:pt x="137160" y="883311"/>
                  </a:cubicBezTo>
                  <a:cubicBezTo>
                    <a:pt x="134315" y="882092"/>
                    <a:pt x="130454" y="881482"/>
                    <a:pt x="125578" y="881482"/>
                  </a:cubicBezTo>
                  <a:cubicBezTo>
                    <a:pt x="123952" y="881482"/>
                    <a:pt x="122326" y="880669"/>
                    <a:pt x="120701" y="879044"/>
                  </a:cubicBezTo>
                  <a:cubicBezTo>
                    <a:pt x="119075" y="877418"/>
                    <a:pt x="116637" y="875792"/>
                    <a:pt x="113386" y="874167"/>
                  </a:cubicBezTo>
                  <a:cubicBezTo>
                    <a:pt x="111760" y="873354"/>
                    <a:pt x="109322" y="872338"/>
                    <a:pt x="106070" y="871119"/>
                  </a:cubicBezTo>
                  <a:cubicBezTo>
                    <a:pt x="102819" y="869900"/>
                    <a:pt x="100787" y="868477"/>
                    <a:pt x="99974" y="866852"/>
                  </a:cubicBezTo>
                  <a:cubicBezTo>
                    <a:pt x="97536" y="866039"/>
                    <a:pt x="95098" y="864820"/>
                    <a:pt x="92659" y="863194"/>
                  </a:cubicBezTo>
                  <a:cubicBezTo>
                    <a:pt x="90221" y="861568"/>
                    <a:pt x="88189" y="860756"/>
                    <a:pt x="86563" y="860756"/>
                  </a:cubicBezTo>
                  <a:lnTo>
                    <a:pt x="70714" y="851002"/>
                  </a:lnTo>
                  <a:cubicBezTo>
                    <a:pt x="69088" y="850189"/>
                    <a:pt x="64618" y="846125"/>
                    <a:pt x="57302" y="838810"/>
                  </a:cubicBezTo>
                  <a:cubicBezTo>
                    <a:pt x="55677" y="837997"/>
                    <a:pt x="53645" y="836168"/>
                    <a:pt x="51206" y="833324"/>
                  </a:cubicBezTo>
                  <a:cubicBezTo>
                    <a:pt x="48768" y="830479"/>
                    <a:pt x="46736" y="828650"/>
                    <a:pt x="45110" y="827837"/>
                  </a:cubicBezTo>
                  <a:cubicBezTo>
                    <a:pt x="45110" y="827024"/>
                    <a:pt x="44704" y="826415"/>
                    <a:pt x="43891" y="826008"/>
                  </a:cubicBezTo>
                  <a:cubicBezTo>
                    <a:pt x="43078" y="825602"/>
                    <a:pt x="42266" y="824992"/>
                    <a:pt x="41453" y="824180"/>
                  </a:cubicBezTo>
                  <a:lnTo>
                    <a:pt x="9754" y="780288"/>
                  </a:lnTo>
                  <a:lnTo>
                    <a:pt x="9754" y="777850"/>
                  </a:lnTo>
                  <a:cubicBezTo>
                    <a:pt x="4877" y="768909"/>
                    <a:pt x="2438" y="760781"/>
                    <a:pt x="2438" y="753466"/>
                  </a:cubicBezTo>
                  <a:cubicBezTo>
                    <a:pt x="2438" y="749402"/>
                    <a:pt x="2845" y="746151"/>
                    <a:pt x="3658" y="743712"/>
                  </a:cubicBezTo>
                  <a:lnTo>
                    <a:pt x="0" y="741274"/>
                  </a:lnTo>
                  <a:lnTo>
                    <a:pt x="4877" y="740055"/>
                  </a:lnTo>
                  <a:cubicBezTo>
                    <a:pt x="9754" y="727050"/>
                    <a:pt x="20726" y="714452"/>
                    <a:pt x="37795" y="702260"/>
                  </a:cubicBezTo>
                  <a:cubicBezTo>
                    <a:pt x="54864" y="690068"/>
                    <a:pt x="78842" y="675844"/>
                    <a:pt x="109728" y="659588"/>
                  </a:cubicBezTo>
                  <a:lnTo>
                    <a:pt x="109728" y="655930"/>
                  </a:lnTo>
                  <a:cubicBezTo>
                    <a:pt x="114605" y="651866"/>
                    <a:pt x="120294" y="644551"/>
                    <a:pt x="126797" y="633984"/>
                  </a:cubicBezTo>
                  <a:cubicBezTo>
                    <a:pt x="133299" y="623418"/>
                    <a:pt x="138176" y="616103"/>
                    <a:pt x="141427" y="612039"/>
                  </a:cubicBezTo>
                  <a:cubicBezTo>
                    <a:pt x="142240" y="607162"/>
                    <a:pt x="144475" y="603098"/>
                    <a:pt x="148133" y="599847"/>
                  </a:cubicBezTo>
                  <a:cubicBezTo>
                    <a:pt x="151790" y="596596"/>
                    <a:pt x="154432" y="594157"/>
                    <a:pt x="156058" y="592532"/>
                  </a:cubicBezTo>
                  <a:cubicBezTo>
                    <a:pt x="156870" y="591719"/>
                    <a:pt x="157277" y="590093"/>
                    <a:pt x="157277" y="587655"/>
                  </a:cubicBezTo>
                  <a:cubicBezTo>
                    <a:pt x="157277" y="585216"/>
                    <a:pt x="157683" y="583591"/>
                    <a:pt x="158496" y="582778"/>
                  </a:cubicBezTo>
                  <a:cubicBezTo>
                    <a:pt x="155245" y="582778"/>
                    <a:pt x="153619" y="582372"/>
                    <a:pt x="153619" y="581559"/>
                  </a:cubicBezTo>
                  <a:cubicBezTo>
                    <a:pt x="153619" y="580746"/>
                    <a:pt x="154838" y="579933"/>
                    <a:pt x="157277" y="579120"/>
                  </a:cubicBezTo>
                  <a:cubicBezTo>
                    <a:pt x="167030" y="562864"/>
                    <a:pt x="171907" y="549047"/>
                    <a:pt x="171907" y="537668"/>
                  </a:cubicBezTo>
                  <a:cubicBezTo>
                    <a:pt x="171907" y="532791"/>
                    <a:pt x="171501" y="529133"/>
                    <a:pt x="170688" y="526695"/>
                  </a:cubicBezTo>
                  <a:lnTo>
                    <a:pt x="170688" y="523037"/>
                  </a:lnTo>
                  <a:cubicBezTo>
                    <a:pt x="170688" y="518973"/>
                    <a:pt x="171094" y="514503"/>
                    <a:pt x="171907" y="509626"/>
                  </a:cubicBezTo>
                  <a:cubicBezTo>
                    <a:pt x="172720" y="504749"/>
                    <a:pt x="172720" y="501498"/>
                    <a:pt x="171907" y="499872"/>
                  </a:cubicBezTo>
                  <a:lnTo>
                    <a:pt x="164592" y="476708"/>
                  </a:lnTo>
                  <a:cubicBezTo>
                    <a:pt x="164592" y="474269"/>
                    <a:pt x="164389" y="471221"/>
                    <a:pt x="163982" y="467564"/>
                  </a:cubicBezTo>
                  <a:cubicBezTo>
                    <a:pt x="163576" y="463906"/>
                    <a:pt x="162966" y="461264"/>
                    <a:pt x="162154" y="459639"/>
                  </a:cubicBezTo>
                  <a:cubicBezTo>
                    <a:pt x="161341" y="458013"/>
                    <a:pt x="159918" y="456184"/>
                    <a:pt x="157886" y="454152"/>
                  </a:cubicBezTo>
                  <a:cubicBezTo>
                    <a:pt x="155854" y="452120"/>
                    <a:pt x="154432" y="450698"/>
                    <a:pt x="153619" y="449885"/>
                  </a:cubicBezTo>
                  <a:cubicBezTo>
                    <a:pt x="146304" y="445821"/>
                    <a:pt x="140614" y="440132"/>
                    <a:pt x="136550" y="432816"/>
                  </a:cubicBezTo>
                  <a:cubicBezTo>
                    <a:pt x="135738" y="432816"/>
                    <a:pt x="135331" y="432207"/>
                    <a:pt x="135331" y="430988"/>
                  </a:cubicBezTo>
                  <a:cubicBezTo>
                    <a:pt x="135331" y="429768"/>
                    <a:pt x="134925" y="429159"/>
                    <a:pt x="134112" y="429159"/>
                  </a:cubicBezTo>
                  <a:lnTo>
                    <a:pt x="130454" y="418186"/>
                  </a:lnTo>
                  <a:cubicBezTo>
                    <a:pt x="130454" y="418186"/>
                    <a:pt x="128016" y="418999"/>
                    <a:pt x="123139" y="420624"/>
                  </a:cubicBezTo>
                  <a:cubicBezTo>
                    <a:pt x="124765" y="412496"/>
                    <a:pt x="125984" y="408026"/>
                    <a:pt x="126797" y="407213"/>
                  </a:cubicBezTo>
                  <a:cubicBezTo>
                    <a:pt x="130048" y="403149"/>
                    <a:pt x="132486" y="401524"/>
                    <a:pt x="134112" y="402336"/>
                  </a:cubicBezTo>
                  <a:cubicBezTo>
                    <a:pt x="135738" y="404775"/>
                    <a:pt x="137566" y="406604"/>
                    <a:pt x="139598" y="407823"/>
                  </a:cubicBezTo>
                  <a:cubicBezTo>
                    <a:pt x="141630" y="409042"/>
                    <a:pt x="143459" y="410464"/>
                    <a:pt x="145085" y="412090"/>
                  </a:cubicBezTo>
                  <a:cubicBezTo>
                    <a:pt x="146710" y="412903"/>
                    <a:pt x="149758" y="413512"/>
                    <a:pt x="154229" y="413919"/>
                  </a:cubicBezTo>
                  <a:cubicBezTo>
                    <a:pt x="158699" y="414325"/>
                    <a:pt x="161747" y="415341"/>
                    <a:pt x="163373" y="416967"/>
                  </a:cubicBezTo>
                  <a:cubicBezTo>
                    <a:pt x="168250" y="423469"/>
                    <a:pt x="171907" y="427940"/>
                    <a:pt x="174346" y="430378"/>
                  </a:cubicBezTo>
                  <a:cubicBezTo>
                    <a:pt x="175971" y="432816"/>
                    <a:pt x="179222" y="434036"/>
                    <a:pt x="184099" y="434036"/>
                  </a:cubicBezTo>
                  <a:cubicBezTo>
                    <a:pt x="185725" y="434036"/>
                    <a:pt x="188163" y="435661"/>
                    <a:pt x="191414" y="438912"/>
                  </a:cubicBezTo>
                  <a:cubicBezTo>
                    <a:pt x="199542" y="452730"/>
                    <a:pt x="211734" y="475895"/>
                    <a:pt x="227990" y="508407"/>
                  </a:cubicBezTo>
                  <a:cubicBezTo>
                    <a:pt x="235306" y="520599"/>
                    <a:pt x="239370" y="527101"/>
                    <a:pt x="240182" y="527914"/>
                  </a:cubicBezTo>
                  <a:cubicBezTo>
                    <a:pt x="245059" y="531165"/>
                    <a:pt x="251562" y="532384"/>
                    <a:pt x="259690" y="531572"/>
                  </a:cubicBezTo>
                  <a:cubicBezTo>
                    <a:pt x="267818" y="530759"/>
                    <a:pt x="273101" y="530759"/>
                    <a:pt x="275539" y="531572"/>
                  </a:cubicBezTo>
                  <a:lnTo>
                    <a:pt x="310896" y="502311"/>
                  </a:lnTo>
                  <a:cubicBezTo>
                    <a:pt x="303581" y="509626"/>
                    <a:pt x="296469" y="518770"/>
                    <a:pt x="289560" y="529743"/>
                  </a:cubicBezTo>
                  <a:cubicBezTo>
                    <a:pt x="282651" y="540716"/>
                    <a:pt x="278790" y="546608"/>
                    <a:pt x="277978" y="547421"/>
                  </a:cubicBezTo>
                  <a:cubicBezTo>
                    <a:pt x="286106" y="540106"/>
                    <a:pt x="288544" y="540512"/>
                    <a:pt x="285293" y="548640"/>
                  </a:cubicBezTo>
                  <a:lnTo>
                    <a:pt x="277978" y="566928"/>
                  </a:lnTo>
                  <a:lnTo>
                    <a:pt x="277978" y="568148"/>
                  </a:lnTo>
                  <a:lnTo>
                    <a:pt x="280416" y="620573"/>
                  </a:lnTo>
                  <a:cubicBezTo>
                    <a:pt x="280416" y="621386"/>
                    <a:pt x="280619" y="623824"/>
                    <a:pt x="281026" y="627888"/>
                  </a:cubicBezTo>
                  <a:cubicBezTo>
                    <a:pt x="281432" y="631952"/>
                    <a:pt x="283261" y="635610"/>
                    <a:pt x="286512" y="638861"/>
                  </a:cubicBezTo>
                  <a:cubicBezTo>
                    <a:pt x="286512" y="638861"/>
                    <a:pt x="286512" y="639268"/>
                    <a:pt x="286512" y="640080"/>
                  </a:cubicBezTo>
                  <a:cubicBezTo>
                    <a:pt x="286512" y="640893"/>
                    <a:pt x="286512" y="641300"/>
                    <a:pt x="286512" y="641300"/>
                  </a:cubicBezTo>
                  <a:cubicBezTo>
                    <a:pt x="285699" y="643738"/>
                    <a:pt x="285293" y="647802"/>
                    <a:pt x="285293" y="653492"/>
                  </a:cubicBezTo>
                  <a:lnTo>
                    <a:pt x="286512" y="679095"/>
                  </a:lnTo>
                  <a:cubicBezTo>
                    <a:pt x="285699" y="686410"/>
                    <a:pt x="285293" y="698196"/>
                    <a:pt x="285293" y="714452"/>
                  </a:cubicBezTo>
                  <a:lnTo>
                    <a:pt x="285293" y="716890"/>
                  </a:lnTo>
                  <a:cubicBezTo>
                    <a:pt x="293421" y="714452"/>
                    <a:pt x="302768" y="710794"/>
                    <a:pt x="313334" y="705917"/>
                  </a:cubicBezTo>
                  <a:lnTo>
                    <a:pt x="334061" y="703479"/>
                  </a:lnTo>
                  <a:lnTo>
                    <a:pt x="346253" y="482804"/>
                  </a:lnTo>
                  <a:lnTo>
                    <a:pt x="347472" y="477927"/>
                  </a:lnTo>
                  <a:cubicBezTo>
                    <a:pt x="347472" y="473050"/>
                    <a:pt x="344221" y="469392"/>
                    <a:pt x="337718" y="466954"/>
                  </a:cubicBezTo>
                  <a:cubicBezTo>
                    <a:pt x="334467" y="463703"/>
                    <a:pt x="331216" y="460248"/>
                    <a:pt x="327965" y="456591"/>
                  </a:cubicBezTo>
                  <a:cubicBezTo>
                    <a:pt x="324714" y="452933"/>
                    <a:pt x="322275" y="450698"/>
                    <a:pt x="320650" y="449885"/>
                  </a:cubicBezTo>
                  <a:lnTo>
                    <a:pt x="302362" y="429159"/>
                  </a:lnTo>
                  <a:cubicBezTo>
                    <a:pt x="301549" y="427533"/>
                    <a:pt x="301346" y="425501"/>
                    <a:pt x="301752" y="423063"/>
                  </a:cubicBezTo>
                  <a:cubicBezTo>
                    <a:pt x="302158" y="420624"/>
                    <a:pt x="302362" y="418592"/>
                    <a:pt x="302362" y="416967"/>
                  </a:cubicBezTo>
                  <a:lnTo>
                    <a:pt x="290170" y="410871"/>
                  </a:lnTo>
                  <a:cubicBezTo>
                    <a:pt x="293421" y="408432"/>
                    <a:pt x="295656" y="405994"/>
                    <a:pt x="296875" y="403556"/>
                  </a:cubicBezTo>
                  <a:cubicBezTo>
                    <a:pt x="298094" y="401117"/>
                    <a:pt x="299517" y="396647"/>
                    <a:pt x="301142" y="390144"/>
                  </a:cubicBezTo>
                  <a:cubicBezTo>
                    <a:pt x="301955" y="390957"/>
                    <a:pt x="303174" y="392583"/>
                    <a:pt x="304800" y="395021"/>
                  </a:cubicBezTo>
                  <a:cubicBezTo>
                    <a:pt x="306426" y="397460"/>
                    <a:pt x="308458" y="399492"/>
                    <a:pt x="310896" y="401117"/>
                  </a:cubicBezTo>
                  <a:cubicBezTo>
                    <a:pt x="312522" y="402743"/>
                    <a:pt x="314960" y="403962"/>
                    <a:pt x="318211" y="404775"/>
                  </a:cubicBezTo>
                  <a:cubicBezTo>
                    <a:pt x="321462" y="405588"/>
                    <a:pt x="323494" y="405994"/>
                    <a:pt x="324307" y="405994"/>
                  </a:cubicBezTo>
                  <a:cubicBezTo>
                    <a:pt x="326746" y="404368"/>
                    <a:pt x="327965" y="404775"/>
                    <a:pt x="327965" y="407213"/>
                  </a:cubicBezTo>
                  <a:lnTo>
                    <a:pt x="326746" y="412090"/>
                  </a:lnTo>
                  <a:lnTo>
                    <a:pt x="348691" y="420624"/>
                  </a:lnTo>
                  <a:cubicBezTo>
                    <a:pt x="348691" y="412496"/>
                    <a:pt x="349910" y="404368"/>
                    <a:pt x="352349" y="396240"/>
                  </a:cubicBezTo>
                  <a:lnTo>
                    <a:pt x="356006" y="288951"/>
                  </a:lnTo>
                  <a:cubicBezTo>
                    <a:pt x="357632" y="245060"/>
                    <a:pt x="358445" y="211735"/>
                    <a:pt x="358445" y="188976"/>
                  </a:cubicBezTo>
                  <a:cubicBezTo>
                    <a:pt x="358445" y="179223"/>
                    <a:pt x="357632" y="167031"/>
                    <a:pt x="356006" y="152400"/>
                  </a:cubicBezTo>
                  <a:lnTo>
                    <a:pt x="354787" y="118263"/>
                  </a:lnTo>
                  <a:cubicBezTo>
                    <a:pt x="354787" y="115824"/>
                    <a:pt x="353568" y="112980"/>
                    <a:pt x="351130" y="109728"/>
                  </a:cubicBezTo>
                  <a:lnTo>
                    <a:pt x="346253" y="89002"/>
                  </a:lnTo>
                  <a:cubicBezTo>
                    <a:pt x="344627" y="89002"/>
                    <a:pt x="344221" y="87783"/>
                    <a:pt x="345034" y="85344"/>
                  </a:cubicBezTo>
                  <a:cubicBezTo>
                    <a:pt x="343408" y="82093"/>
                    <a:pt x="340563" y="78029"/>
                    <a:pt x="336499" y="73152"/>
                  </a:cubicBezTo>
                  <a:cubicBezTo>
                    <a:pt x="332435" y="68276"/>
                    <a:pt x="329590" y="64212"/>
                    <a:pt x="327965" y="60960"/>
                  </a:cubicBezTo>
                  <a:cubicBezTo>
                    <a:pt x="322275" y="53645"/>
                    <a:pt x="319024" y="48768"/>
                    <a:pt x="318211" y="46330"/>
                  </a:cubicBezTo>
                  <a:cubicBezTo>
                    <a:pt x="314147" y="44704"/>
                    <a:pt x="310083" y="41453"/>
                    <a:pt x="306019" y="36576"/>
                  </a:cubicBezTo>
                  <a:cubicBezTo>
                    <a:pt x="301955" y="31700"/>
                    <a:pt x="298704" y="28042"/>
                    <a:pt x="296266" y="25604"/>
                  </a:cubicBezTo>
                  <a:cubicBezTo>
                    <a:pt x="294640" y="23978"/>
                    <a:pt x="293218" y="21946"/>
                    <a:pt x="291998" y="19508"/>
                  </a:cubicBezTo>
                  <a:cubicBezTo>
                    <a:pt x="290779" y="17069"/>
                    <a:pt x="288950" y="14631"/>
                    <a:pt x="286512" y="12192"/>
                  </a:cubicBezTo>
                  <a:cubicBezTo>
                    <a:pt x="284886" y="10567"/>
                    <a:pt x="284074" y="7316"/>
                    <a:pt x="284074" y="2439"/>
                  </a:cubicBezTo>
                  <a:cubicBezTo>
                    <a:pt x="284074" y="1626"/>
                    <a:pt x="284277" y="1016"/>
                    <a:pt x="284683" y="610"/>
                  </a:cubicBezTo>
                  <a:cubicBezTo>
                    <a:pt x="285090" y="204"/>
                    <a:pt x="285293" y="0"/>
                    <a:pt x="285293" y="0"/>
                  </a:cubicBezTo>
                  <a:close/>
                </a:path>
              </a:pathLst>
            </a:custGeom>
            <a:gradFill>
              <a:gsLst>
                <a:gs pos="0">
                  <a:srgbClr val="A87039"/>
                </a:gs>
                <a:gs pos="100000">
                  <a:srgbClr val="CFA960"/>
                </a:gs>
              </a:gsLst>
              <a:lin ang="81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just">
                <a:defRPr sz="9600">
                  <a:gradFill>
                    <a:gsLst>
                      <a:gs pos="0">
                        <a:srgbClr val="A87039"/>
                      </a:gs>
                      <a:gs pos="100000">
                        <a:srgbClr val="CFA960"/>
                      </a:gs>
                    </a:gsLst>
                    <a:lin ang="8100000" scaled="1"/>
                  </a:gradFill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演示流云楷" panose="02000600000000000000" pitchFamily="2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BACCD813-98C8-044C-9D90-A81DD452F783}"/>
                </a:ext>
              </a:extLst>
            </p:cNvPr>
            <p:cNvSpPr txBox="1"/>
            <p:nvPr/>
          </p:nvSpPr>
          <p:spPr>
            <a:xfrm>
              <a:off x="8777205" y="2338409"/>
              <a:ext cx="909248" cy="1135940"/>
            </a:xfrm>
            <a:custGeom>
              <a:avLst/>
              <a:gdLst/>
              <a:ahLst/>
              <a:cxnLst/>
              <a:rect l="l" t="t" r="r" b="b"/>
              <a:pathLst>
                <a:path w="1039977" h="1299261">
                  <a:moveTo>
                    <a:pt x="498653" y="744525"/>
                  </a:moveTo>
                  <a:cubicBezTo>
                    <a:pt x="495401" y="746151"/>
                    <a:pt x="492963" y="747776"/>
                    <a:pt x="491337" y="749402"/>
                  </a:cubicBezTo>
                  <a:cubicBezTo>
                    <a:pt x="490525" y="750215"/>
                    <a:pt x="490118" y="752653"/>
                    <a:pt x="490118" y="756717"/>
                  </a:cubicBezTo>
                  <a:lnTo>
                    <a:pt x="486461" y="771348"/>
                  </a:lnTo>
                  <a:lnTo>
                    <a:pt x="484022" y="771348"/>
                  </a:lnTo>
                  <a:cubicBezTo>
                    <a:pt x="484022" y="763220"/>
                    <a:pt x="483616" y="757124"/>
                    <a:pt x="482803" y="753060"/>
                  </a:cubicBezTo>
                  <a:cubicBezTo>
                    <a:pt x="478739" y="755498"/>
                    <a:pt x="474675" y="757733"/>
                    <a:pt x="470611" y="759765"/>
                  </a:cubicBezTo>
                  <a:cubicBezTo>
                    <a:pt x="466547" y="761797"/>
                    <a:pt x="463296" y="763626"/>
                    <a:pt x="460857" y="765252"/>
                  </a:cubicBezTo>
                  <a:cubicBezTo>
                    <a:pt x="460045" y="766064"/>
                    <a:pt x="459435" y="767284"/>
                    <a:pt x="459029" y="768909"/>
                  </a:cubicBezTo>
                  <a:cubicBezTo>
                    <a:pt x="458622" y="770535"/>
                    <a:pt x="458825" y="771754"/>
                    <a:pt x="459638" y="772567"/>
                  </a:cubicBezTo>
                  <a:lnTo>
                    <a:pt x="473049" y="795732"/>
                  </a:lnTo>
                  <a:lnTo>
                    <a:pt x="488899" y="812800"/>
                  </a:lnTo>
                  <a:cubicBezTo>
                    <a:pt x="489712" y="816864"/>
                    <a:pt x="490931" y="818896"/>
                    <a:pt x="492557" y="818896"/>
                  </a:cubicBezTo>
                  <a:cubicBezTo>
                    <a:pt x="500685" y="823773"/>
                    <a:pt x="508000" y="827837"/>
                    <a:pt x="514502" y="831088"/>
                  </a:cubicBezTo>
                  <a:cubicBezTo>
                    <a:pt x="517753" y="834340"/>
                    <a:pt x="519785" y="833527"/>
                    <a:pt x="520598" y="828650"/>
                  </a:cubicBezTo>
                  <a:cubicBezTo>
                    <a:pt x="522224" y="814020"/>
                    <a:pt x="523037" y="802640"/>
                    <a:pt x="523037" y="794512"/>
                  </a:cubicBezTo>
                  <a:cubicBezTo>
                    <a:pt x="523037" y="786384"/>
                    <a:pt x="521817" y="778663"/>
                    <a:pt x="519379" y="771348"/>
                  </a:cubicBezTo>
                  <a:cubicBezTo>
                    <a:pt x="515315" y="767284"/>
                    <a:pt x="512877" y="765252"/>
                    <a:pt x="512064" y="765252"/>
                  </a:cubicBezTo>
                  <a:cubicBezTo>
                    <a:pt x="502310" y="765252"/>
                    <a:pt x="498653" y="761188"/>
                    <a:pt x="501091" y="753060"/>
                  </a:cubicBezTo>
                  <a:cubicBezTo>
                    <a:pt x="501091" y="750621"/>
                    <a:pt x="500278" y="747776"/>
                    <a:pt x="498653" y="744525"/>
                  </a:cubicBezTo>
                  <a:close/>
                  <a:moveTo>
                    <a:pt x="377952" y="722580"/>
                  </a:moveTo>
                  <a:cubicBezTo>
                    <a:pt x="374701" y="724205"/>
                    <a:pt x="372262" y="725831"/>
                    <a:pt x="370637" y="727456"/>
                  </a:cubicBezTo>
                  <a:cubicBezTo>
                    <a:pt x="369011" y="729082"/>
                    <a:pt x="367385" y="730301"/>
                    <a:pt x="365760" y="731114"/>
                  </a:cubicBezTo>
                  <a:cubicBezTo>
                    <a:pt x="366573" y="731114"/>
                    <a:pt x="366979" y="731520"/>
                    <a:pt x="366979" y="732333"/>
                  </a:cubicBezTo>
                  <a:lnTo>
                    <a:pt x="384048" y="729895"/>
                  </a:lnTo>
                  <a:cubicBezTo>
                    <a:pt x="383235" y="728269"/>
                    <a:pt x="381203" y="725831"/>
                    <a:pt x="377952" y="722580"/>
                  </a:cubicBezTo>
                  <a:close/>
                  <a:moveTo>
                    <a:pt x="171907" y="705511"/>
                  </a:moveTo>
                  <a:cubicBezTo>
                    <a:pt x="171907" y="706324"/>
                    <a:pt x="171094" y="707543"/>
                    <a:pt x="169469" y="709168"/>
                  </a:cubicBezTo>
                  <a:cubicBezTo>
                    <a:pt x="167843" y="707543"/>
                    <a:pt x="166624" y="707136"/>
                    <a:pt x="165811" y="707949"/>
                  </a:cubicBezTo>
                  <a:cubicBezTo>
                    <a:pt x="163373" y="707949"/>
                    <a:pt x="161341" y="709168"/>
                    <a:pt x="159715" y="711607"/>
                  </a:cubicBezTo>
                  <a:cubicBezTo>
                    <a:pt x="160528" y="712420"/>
                    <a:pt x="161137" y="713436"/>
                    <a:pt x="161544" y="714655"/>
                  </a:cubicBezTo>
                  <a:cubicBezTo>
                    <a:pt x="161950" y="715874"/>
                    <a:pt x="162560" y="716484"/>
                    <a:pt x="163373" y="716484"/>
                  </a:cubicBezTo>
                  <a:lnTo>
                    <a:pt x="165811" y="717703"/>
                  </a:lnTo>
                  <a:cubicBezTo>
                    <a:pt x="169875" y="717703"/>
                    <a:pt x="171907" y="713639"/>
                    <a:pt x="171907" y="705511"/>
                  </a:cubicBezTo>
                  <a:close/>
                  <a:moveTo>
                    <a:pt x="191109" y="700939"/>
                  </a:moveTo>
                  <a:cubicBezTo>
                    <a:pt x="189281" y="701548"/>
                    <a:pt x="187350" y="703072"/>
                    <a:pt x="185318" y="705511"/>
                  </a:cubicBezTo>
                  <a:cubicBezTo>
                    <a:pt x="190195" y="708762"/>
                    <a:pt x="193853" y="709168"/>
                    <a:pt x="196291" y="706730"/>
                  </a:cubicBezTo>
                  <a:cubicBezTo>
                    <a:pt x="197104" y="705917"/>
                    <a:pt x="197510" y="704901"/>
                    <a:pt x="197510" y="703682"/>
                  </a:cubicBezTo>
                  <a:cubicBezTo>
                    <a:pt x="197510" y="702463"/>
                    <a:pt x="197104" y="701853"/>
                    <a:pt x="196291" y="701853"/>
                  </a:cubicBezTo>
                  <a:cubicBezTo>
                    <a:pt x="194665" y="700634"/>
                    <a:pt x="192938" y="700329"/>
                    <a:pt x="191109" y="700939"/>
                  </a:cubicBezTo>
                  <a:close/>
                  <a:moveTo>
                    <a:pt x="363321" y="698196"/>
                  </a:moveTo>
                  <a:lnTo>
                    <a:pt x="363321" y="714045"/>
                  </a:lnTo>
                  <a:cubicBezTo>
                    <a:pt x="363321" y="718109"/>
                    <a:pt x="364134" y="720141"/>
                    <a:pt x="365760" y="720141"/>
                  </a:cubicBezTo>
                  <a:cubicBezTo>
                    <a:pt x="368198" y="720141"/>
                    <a:pt x="369824" y="719328"/>
                    <a:pt x="370637" y="717703"/>
                  </a:cubicBezTo>
                  <a:cubicBezTo>
                    <a:pt x="371449" y="716890"/>
                    <a:pt x="372059" y="715874"/>
                    <a:pt x="372465" y="714655"/>
                  </a:cubicBezTo>
                  <a:cubicBezTo>
                    <a:pt x="372872" y="713436"/>
                    <a:pt x="372669" y="712420"/>
                    <a:pt x="371856" y="711607"/>
                  </a:cubicBezTo>
                  <a:close/>
                  <a:moveTo>
                    <a:pt x="701040" y="667716"/>
                  </a:moveTo>
                  <a:cubicBezTo>
                    <a:pt x="698601" y="667716"/>
                    <a:pt x="696163" y="668935"/>
                    <a:pt x="693725" y="671373"/>
                  </a:cubicBezTo>
                  <a:cubicBezTo>
                    <a:pt x="689661" y="675437"/>
                    <a:pt x="686409" y="679908"/>
                    <a:pt x="683971" y="684784"/>
                  </a:cubicBezTo>
                  <a:cubicBezTo>
                    <a:pt x="679094" y="691287"/>
                    <a:pt x="674624" y="695351"/>
                    <a:pt x="670560" y="696976"/>
                  </a:cubicBezTo>
                  <a:cubicBezTo>
                    <a:pt x="669747" y="696976"/>
                    <a:pt x="669341" y="696570"/>
                    <a:pt x="669341" y="695757"/>
                  </a:cubicBezTo>
                  <a:cubicBezTo>
                    <a:pt x="669341" y="694944"/>
                    <a:pt x="668934" y="694538"/>
                    <a:pt x="668121" y="694538"/>
                  </a:cubicBezTo>
                  <a:lnTo>
                    <a:pt x="680313" y="673812"/>
                  </a:lnTo>
                  <a:cubicBezTo>
                    <a:pt x="680313" y="673812"/>
                    <a:pt x="680110" y="673608"/>
                    <a:pt x="679704" y="673202"/>
                  </a:cubicBezTo>
                  <a:cubicBezTo>
                    <a:pt x="679297" y="672796"/>
                    <a:pt x="679094" y="672592"/>
                    <a:pt x="679094" y="672592"/>
                  </a:cubicBezTo>
                  <a:cubicBezTo>
                    <a:pt x="674217" y="673405"/>
                    <a:pt x="667715" y="675437"/>
                    <a:pt x="659587" y="678688"/>
                  </a:cubicBezTo>
                  <a:lnTo>
                    <a:pt x="654710" y="681127"/>
                  </a:lnTo>
                  <a:cubicBezTo>
                    <a:pt x="655523" y="681940"/>
                    <a:pt x="656336" y="682752"/>
                    <a:pt x="657149" y="683565"/>
                  </a:cubicBezTo>
                  <a:cubicBezTo>
                    <a:pt x="657961" y="684378"/>
                    <a:pt x="658368" y="685597"/>
                    <a:pt x="658368" y="687223"/>
                  </a:cubicBezTo>
                  <a:lnTo>
                    <a:pt x="660806" y="692100"/>
                  </a:lnTo>
                  <a:cubicBezTo>
                    <a:pt x="657555" y="696976"/>
                    <a:pt x="652678" y="701853"/>
                    <a:pt x="646176" y="706730"/>
                  </a:cubicBezTo>
                  <a:cubicBezTo>
                    <a:pt x="646176" y="706730"/>
                    <a:pt x="645160" y="707543"/>
                    <a:pt x="643128" y="709168"/>
                  </a:cubicBezTo>
                  <a:cubicBezTo>
                    <a:pt x="641096" y="710794"/>
                    <a:pt x="640893" y="713232"/>
                    <a:pt x="642518" y="716484"/>
                  </a:cubicBezTo>
                  <a:cubicBezTo>
                    <a:pt x="642518" y="717296"/>
                    <a:pt x="642721" y="719125"/>
                    <a:pt x="643128" y="721970"/>
                  </a:cubicBezTo>
                  <a:cubicBezTo>
                    <a:pt x="643534" y="724815"/>
                    <a:pt x="645769" y="726237"/>
                    <a:pt x="649833" y="726237"/>
                  </a:cubicBezTo>
                  <a:lnTo>
                    <a:pt x="646176" y="734772"/>
                  </a:lnTo>
                  <a:lnTo>
                    <a:pt x="644957" y="745744"/>
                  </a:lnTo>
                  <a:cubicBezTo>
                    <a:pt x="644957" y="752247"/>
                    <a:pt x="647395" y="758140"/>
                    <a:pt x="652272" y="763423"/>
                  </a:cubicBezTo>
                  <a:cubicBezTo>
                    <a:pt x="657149" y="768706"/>
                    <a:pt x="659993" y="772160"/>
                    <a:pt x="660806" y="773786"/>
                  </a:cubicBezTo>
                  <a:cubicBezTo>
                    <a:pt x="661619" y="774599"/>
                    <a:pt x="662432" y="775412"/>
                    <a:pt x="663245" y="776224"/>
                  </a:cubicBezTo>
                  <a:cubicBezTo>
                    <a:pt x="664057" y="777037"/>
                    <a:pt x="665277" y="777444"/>
                    <a:pt x="666902" y="777444"/>
                  </a:cubicBezTo>
                  <a:lnTo>
                    <a:pt x="668121" y="777444"/>
                  </a:lnTo>
                  <a:cubicBezTo>
                    <a:pt x="670560" y="777444"/>
                    <a:pt x="672795" y="777850"/>
                    <a:pt x="674827" y="778663"/>
                  </a:cubicBezTo>
                  <a:cubicBezTo>
                    <a:pt x="676859" y="779476"/>
                    <a:pt x="679094" y="779882"/>
                    <a:pt x="681533" y="779882"/>
                  </a:cubicBezTo>
                  <a:cubicBezTo>
                    <a:pt x="685597" y="779882"/>
                    <a:pt x="688441" y="777850"/>
                    <a:pt x="690067" y="773786"/>
                  </a:cubicBezTo>
                  <a:cubicBezTo>
                    <a:pt x="693318" y="773786"/>
                    <a:pt x="696163" y="771144"/>
                    <a:pt x="698601" y="765861"/>
                  </a:cubicBezTo>
                  <a:cubicBezTo>
                    <a:pt x="701040" y="760578"/>
                    <a:pt x="703072" y="757530"/>
                    <a:pt x="704697" y="756717"/>
                  </a:cubicBezTo>
                  <a:cubicBezTo>
                    <a:pt x="707136" y="755904"/>
                    <a:pt x="709371" y="753263"/>
                    <a:pt x="711403" y="748792"/>
                  </a:cubicBezTo>
                  <a:cubicBezTo>
                    <a:pt x="713435" y="744322"/>
                    <a:pt x="714857" y="741274"/>
                    <a:pt x="715670" y="739648"/>
                  </a:cubicBezTo>
                  <a:cubicBezTo>
                    <a:pt x="715670" y="738836"/>
                    <a:pt x="716077" y="738023"/>
                    <a:pt x="716889" y="737210"/>
                  </a:cubicBezTo>
                  <a:cubicBezTo>
                    <a:pt x="717702" y="736397"/>
                    <a:pt x="718515" y="735991"/>
                    <a:pt x="719328" y="735991"/>
                  </a:cubicBezTo>
                  <a:cubicBezTo>
                    <a:pt x="720953" y="734365"/>
                    <a:pt x="721766" y="732740"/>
                    <a:pt x="721766" y="731114"/>
                  </a:cubicBezTo>
                  <a:cubicBezTo>
                    <a:pt x="723392" y="728676"/>
                    <a:pt x="725017" y="725831"/>
                    <a:pt x="726643" y="722580"/>
                  </a:cubicBezTo>
                  <a:cubicBezTo>
                    <a:pt x="728269" y="719328"/>
                    <a:pt x="730301" y="716077"/>
                    <a:pt x="732739" y="712826"/>
                  </a:cubicBezTo>
                  <a:cubicBezTo>
                    <a:pt x="734365" y="710388"/>
                    <a:pt x="735177" y="707136"/>
                    <a:pt x="735177" y="703072"/>
                  </a:cubicBezTo>
                  <a:cubicBezTo>
                    <a:pt x="735177" y="699008"/>
                    <a:pt x="735584" y="696164"/>
                    <a:pt x="736397" y="694538"/>
                  </a:cubicBezTo>
                  <a:cubicBezTo>
                    <a:pt x="736397" y="693725"/>
                    <a:pt x="736193" y="692912"/>
                    <a:pt x="735787" y="692100"/>
                  </a:cubicBezTo>
                  <a:cubicBezTo>
                    <a:pt x="735381" y="691287"/>
                    <a:pt x="734771" y="690880"/>
                    <a:pt x="733958" y="690880"/>
                  </a:cubicBezTo>
                  <a:cubicBezTo>
                    <a:pt x="727456" y="689255"/>
                    <a:pt x="722985" y="688442"/>
                    <a:pt x="720547" y="688442"/>
                  </a:cubicBezTo>
                  <a:lnTo>
                    <a:pt x="718109" y="688442"/>
                  </a:lnTo>
                  <a:cubicBezTo>
                    <a:pt x="714857" y="688442"/>
                    <a:pt x="710793" y="686816"/>
                    <a:pt x="705917" y="683565"/>
                  </a:cubicBezTo>
                  <a:cubicBezTo>
                    <a:pt x="704291" y="679501"/>
                    <a:pt x="702259" y="678688"/>
                    <a:pt x="699821" y="681127"/>
                  </a:cubicBezTo>
                  <a:cubicBezTo>
                    <a:pt x="699008" y="681127"/>
                    <a:pt x="697789" y="680314"/>
                    <a:pt x="696163" y="678688"/>
                  </a:cubicBezTo>
                  <a:cubicBezTo>
                    <a:pt x="696976" y="677876"/>
                    <a:pt x="698601" y="677469"/>
                    <a:pt x="701040" y="677469"/>
                  </a:cubicBezTo>
                  <a:cubicBezTo>
                    <a:pt x="704291" y="674218"/>
                    <a:pt x="705917" y="672592"/>
                    <a:pt x="705917" y="672592"/>
                  </a:cubicBezTo>
                  <a:cubicBezTo>
                    <a:pt x="704291" y="671780"/>
                    <a:pt x="703275" y="670764"/>
                    <a:pt x="702869" y="669544"/>
                  </a:cubicBezTo>
                  <a:cubicBezTo>
                    <a:pt x="702462" y="668325"/>
                    <a:pt x="701853" y="667716"/>
                    <a:pt x="701040" y="667716"/>
                  </a:cubicBezTo>
                  <a:close/>
                  <a:moveTo>
                    <a:pt x="287121" y="662229"/>
                  </a:moveTo>
                  <a:cubicBezTo>
                    <a:pt x="285089" y="661823"/>
                    <a:pt x="283667" y="662026"/>
                    <a:pt x="282854" y="662839"/>
                  </a:cubicBezTo>
                  <a:cubicBezTo>
                    <a:pt x="282854" y="662839"/>
                    <a:pt x="282041" y="665684"/>
                    <a:pt x="280416" y="671373"/>
                  </a:cubicBezTo>
                  <a:cubicBezTo>
                    <a:pt x="282041" y="669748"/>
                    <a:pt x="285699" y="667716"/>
                    <a:pt x="291389" y="665277"/>
                  </a:cubicBezTo>
                  <a:lnTo>
                    <a:pt x="291389" y="662839"/>
                  </a:lnTo>
                  <a:cubicBezTo>
                    <a:pt x="290576" y="662839"/>
                    <a:pt x="289153" y="662636"/>
                    <a:pt x="287121" y="662229"/>
                  </a:cubicBezTo>
                  <a:close/>
                  <a:moveTo>
                    <a:pt x="383438" y="626872"/>
                  </a:moveTo>
                  <a:cubicBezTo>
                    <a:pt x="381406" y="626466"/>
                    <a:pt x="380390" y="628295"/>
                    <a:pt x="380390" y="632359"/>
                  </a:cubicBezTo>
                  <a:lnTo>
                    <a:pt x="390144" y="632359"/>
                  </a:lnTo>
                  <a:cubicBezTo>
                    <a:pt x="389331" y="631546"/>
                    <a:pt x="388925" y="630530"/>
                    <a:pt x="388925" y="629311"/>
                  </a:cubicBezTo>
                  <a:cubicBezTo>
                    <a:pt x="388925" y="628092"/>
                    <a:pt x="388518" y="627482"/>
                    <a:pt x="387705" y="627482"/>
                  </a:cubicBezTo>
                  <a:cubicBezTo>
                    <a:pt x="386893" y="627482"/>
                    <a:pt x="385470" y="627279"/>
                    <a:pt x="383438" y="626872"/>
                  </a:cubicBezTo>
                  <a:close/>
                  <a:moveTo>
                    <a:pt x="507797" y="606756"/>
                  </a:moveTo>
                  <a:cubicBezTo>
                    <a:pt x="506577" y="606756"/>
                    <a:pt x="505155" y="607162"/>
                    <a:pt x="503529" y="607975"/>
                  </a:cubicBezTo>
                  <a:lnTo>
                    <a:pt x="496214" y="611632"/>
                  </a:lnTo>
                  <a:cubicBezTo>
                    <a:pt x="492150" y="612445"/>
                    <a:pt x="487680" y="613461"/>
                    <a:pt x="482803" y="614680"/>
                  </a:cubicBezTo>
                  <a:cubicBezTo>
                    <a:pt x="477926" y="615900"/>
                    <a:pt x="473049" y="616916"/>
                    <a:pt x="468173" y="617728"/>
                  </a:cubicBezTo>
                  <a:cubicBezTo>
                    <a:pt x="465734" y="618541"/>
                    <a:pt x="462280" y="620370"/>
                    <a:pt x="457809" y="623215"/>
                  </a:cubicBezTo>
                  <a:cubicBezTo>
                    <a:pt x="453339" y="626060"/>
                    <a:pt x="448665" y="627076"/>
                    <a:pt x="443789" y="626263"/>
                  </a:cubicBezTo>
                  <a:cubicBezTo>
                    <a:pt x="437286" y="626263"/>
                    <a:pt x="432409" y="628295"/>
                    <a:pt x="429158" y="632359"/>
                  </a:cubicBezTo>
                  <a:cubicBezTo>
                    <a:pt x="426720" y="635610"/>
                    <a:pt x="423469" y="635204"/>
                    <a:pt x="419405" y="631140"/>
                  </a:cubicBezTo>
                  <a:lnTo>
                    <a:pt x="415747" y="627482"/>
                  </a:lnTo>
                  <a:cubicBezTo>
                    <a:pt x="414934" y="628295"/>
                    <a:pt x="414325" y="629311"/>
                    <a:pt x="413918" y="630530"/>
                  </a:cubicBezTo>
                  <a:cubicBezTo>
                    <a:pt x="413512" y="631749"/>
                    <a:pt x="412902" y="632359"/>
                    <a:pt x="412089" y="632359"/>
                  </a:cubicBezTo>
                  <a:cubicBezTo>
                    <a:pt x="408838" y="633172"/>
                    <a:pt x="405587" y="634797"/>
                    <a:pt x="402336" y="637236"/>
                  </a:cubicBezTo>
                  <a:cubicBezTo>
                    <a:pt x="399085" y="639674"/>
                    <a:pt x="396240" y="640893"/>
                    <a:pt x="393801" y="640893"/>
                  </a:cubicBezTo>
                  <a:cubicBezTo>
                    <a:pt x="389737" y="641706"/>
                    <a:pt x="381203" y="645364"/>
                    <a:pt x="368198" y="651866"/>
                  </a:cubicBezTo>
                  <a:lnTo>
                    <a:pt x="369417" y="654304"/>
                  </a:lnTo>
                  <a:lnTo>
                    <a:pt x="375513" y="662839"/>
                  </a:lnTo>
                  <a:cubicBezTo>
                    <a:pt x="381203" y="680720"/>
                    <a:pt x="390144" y="696976"/>
                    <a:pt x="402336" y="711607"/>
                  </a:cubicBezTo>
                  <a:cubicBezTo>
                    <a:pt x="403149" y="713232"/>
                    <a:pt x="404774" y="714858"/>
                    <a:pt x="407213" y="716484"/>
                  </a:cubicBezTo>
                  <a:cubicBezTo>
                    <a:pt x="409651" y="718109"/>
                    <a:pt x="410870" y="719328"/>
                    <a:pt x="410870" y="720141"/>
                  </a:cubicBezTo>
                  <a:cubicBezTo>
                    <a:pt x="416560" y="725831"/>
                    <a:pt x="423062" y="727050"/>
                    <a:pt x="430377" y="723799"/>
                  </a:cubicBezTo>
                  <a:cubicBezTo>
                    <a:pt x="443382" y="715671"/>
                    <a:pt x="459638" y="705917"/>
                    <a:pt x="479145" y="694538"/>
                  </a:cubicBezTo>
                  <a:cubicBezTo>
                    <a:pt x="486461" y="690474"/>
                    <a:pt x="490525" y="685191"/>
                    <a:pt x="491337" y="678688"/>
                  </a:cubicBezTo>
                  <a:lnTo>
                    <a:pt x="492557" y="677469"/>
                  </a:lnTo>
                  <a:cubicBezTo>
                    <a:pt x="494182" y="678282"/>
                    <a:pt x="496214" y="680314"/>
                    <a:pt x="498653" y="683565"/>
                  </a:cubicBezTo>
                  <a:cubicBezTo>
                    <a:pt x="499465" y="681940"/>
                    <a:pt x="500685" y="680517"/>
                    <a:pt x="502310" y="679298"/>
                  </a:cubicBezTo>
                  <a:cubicBezTo>
                    <a:pt x="503936" y="678079"/>
                    <a:pt x="505155" y="676250"/>
                    <a:pt x="505968" y="673812"/>
                  </a:cubicBezTo>
                  <a:cubicBezTo>
                    <a:pt x="508406" y="665684"/>
                    <a:pt x="512470" y="659181"/>
                    <a:pt x="518160" y="654304"/>
                  </a:cubicBezTo>
                  <a:cubicBezTo>
                    <a:pt x="518160" y="654304"/>
                    <a:pt x="520598" y="650647"/>
                    <a:pt x="525475" y="643332"/>
                  </a:cubicBezTo>
                  <a:cubicBezTo>
                    <a:pt x="520598" y="641706"/>
                    <a:pt x="517753" y="640893"/>
                    <a:pt x="516941" y="640893"/>
                  </a:cubicBezTo>
                  <a:lnTo>
                    <a:pt x="519379" y="637236"/>
                  </a:lnTo>
                  <a:cubicBezTo>
                    <a:pt x="522630" y="634797"/>
                    <a:pt x="523037" y="631546"/>
                    <a:pt x="520598" y="627482"/>
                  </a:cubicBezTo>
                  <a:cubicBezTo>
                    <a:pt x="516534" y="618541"/>
                    <a:pt x="513283" y="612039"/>
                    <a:pt x="510845" y="607975"/>
                  </a:cubicBezTo>
                  <a:cubicBezTo>
                    <a:pt x="510032" y="607162"/>
                    <a:pt x="509016" y="606756"/>
                    <a:pt x="507797" y="606756"/>
                  </a:cubicBezTo>
                  <a:close/>
                  <a:moveTo>
                    <a:pt x="58521" y="584810"/>
                  </a:moveTo>
                  <a:cubicBezTo>
                    <a:pt x="56083" y="586436"/>
                    <a:pt x="54864" y="588671"/>
                    <a:pt x="54864" y="591516"/>
                  </a:cubicBezTo>
                  <a:cubicBezTo>
                    <a:pt x="54864" y="594360"/>
                    <a:pt x="54864" y="596189"/>
                    <a:pt x="54864" y="597002"/>
                  </a:cubicBezTo>
                  <a:cubicBezTo>
                    <a:pt x="54864" y="597002"/>
                    <a:pt x="55067" y="597205"/>
                    <a:pt x="55473" y="597612"/>
                  </a:cubicBezTo>
                  <a:cubicBezTo>
                    <a:pt x="55880" y="598018"/>
                    <a:pt x="56083" y="598221"/>
                    <a:pt x="56083" y="598221"/>
                  </a:cubicBezTo>
                  <a:cubicBezTo>
                    <a:pt x="60147" y="592532"/>
                    <a:pt x="62179" y="589280"/>
                    <a:pt x="62179" y="588468"/>
                  </a:cubicBezTo>
                  <a:cubicBezTo>
                    <a:pt x="62992" y="587655"/>
                    <a:pt x="63195" y="587045"/>
                    <a:pt x="62789" y="586639"/>
                  </a:cubicBezTo>
                  <a:cubicBezTo>
                    <a:pt x="62382" y="586232"/>
                    <a:pt x="62179" y="585623"/>
                    <a:pt x="62179" y="584810"/>
                  </a:cubicBezTo>
                  <a:close/>
                  <a:moveTo>
                    <a:pt x="701040" y="299517"/>
                  </a:moveTo>
                  <a:cubicBezTo>
                    <a:pt x="702665" y="299517"/>
                    <a:pt x="704291" y="301143"/>
                    <a:pt x="705917" y="304394"/>
                  </a:cubicBezTo>
                  <a:cubicBezTo>
                    <a:pt x="705917" y="308458"/>
                    <a:pt x="703885" y="310084"/>
                    <a:pt x="699821" y="309271"/>
                  </a:cubicBezTo>
                  <a:lnTo>
                    <a:pt x="694944" y="308052"/>
                  </a:lnTo>
                  <a:cubicBezTo>
                    <a:pt x="694131" y="302362"/>
                    <a:pt x="696163" y="299517"/>
                    <a:pt x="701040" y="299517"/>
                  </a:cubicBezTo>
                  <a:close/>
                  <a:moveTo>
                    <a:pt x="215798" y="237338"/>
                  </a:moveTo>
                  <a:lnTo>
                    <a:pt x="212141" y="244653"/>
                  </a:lnTo>
                  <a:lnTo>
                    <a:pt x="221894" y="242215"/>
                  </a:lnTo>
                  <a:cubicBezTo>
                    <a:pt x="223520" y="241402"/>
                    <a:pt x="224942" y="241199"/>
                    <a:pt x="226161" y="241605"/>
                  </a:cubicBezTo>
                  <a:cubicBezTo>
                    <a:pt x="227381" y="242012"/>
                    <a:pt x="228397" y="242215"/>
                    <a:pt x="229209" y="242215"/>
                  </a:cubicBezTo>
                  <a:lnTo>
                    <a:pt x="229209" y="244653"/>
                  </a:lnTo>
                  <a:lnTo>
                    <a:pt x="214579" y="244653"/>
                  </a:lnTo>
                  <a:cubicBezTo>
                    <a:pt x="220269" y="252781"/>
                    <a:pt x="219456" y="257658"/>
                    <a:pt x="212141" y="259284"/>
                  </a:cubicBezTo>
                  <a:lnTo>
                    <a:pt x="210921" y="262941"/>
                  </a:lnTo>
                  <a:cubicBezTo>
                    <a:pt x="206857" y="267005"/>
                    <a:pt x="204825" y="269037"/>
                    <a:pt x="204825" y="269037"/>
                  </a:cubicBezTo>
                  <a:lnTo>
                    <a:pt x="202387" y="272695"/>
                  </a:lnTo>
                  <a:cubicBezTo>
                    <a:pt x="200761" y="275133"/>
                    <a:pt x="199745" y="277572"/>
                    <a:pt x="199339" y="280010"/>
                  </a:cubicBezTo>
                  <a:cubicBezTo>
                    <a:pt x="198933" y="282448"/>
                    <a:pt x="198323" y="284074"/>
                    <a:pt x="197510" y="284887"/>
                  </a:cubicBezTo>
                  <a:cubicBezTo>
                    <a:pt x="198323" y="279197"/>
                    <a:pt x="199136" y="272898"/>
                    <a:pt x="199949" y="265989"/>
                  </a:cubicBezTo>
                  <a:cubicBezTo>
                    <a:pt x="200761" y="259080"/>
                    <a:pt x="201574" y="251562"/>
                    <a:pt x="202387" y="243434"/>
                  </a:cubicBezTo>
                  <a:cubicBezTo>
                    <a:pt x="202387" y="241808"/>
                    <a:pt x="204013" y="240386"/>
                    <a:pt x="207264" y="239167"/>
                  </a:cubicBezTo>
                  <a:cubicBezTo>
                    <a:pt x="210515" y="237948"/>
                    <a:pt x="213360" y="237338"/>
                    <a:pt x="215798" y="237338"/>
                  </a:cubicBezTo>
                  <a:close/>
                  <a:moveTo>
                    <a:pt x="632765" y="204420"/>
                  </a:moveTo>
                  <a:cubicBezTo>
                    <a:pt x="631139" y="204420"/>
                    <a:pt x="630326" y="205232"/>
                    <a:pt x="630326" y="206858"/>
                  </a:cubicBezTo>
                  <a:cubicBezTo>
                    <a:pt x="628701" y="207671"/>
                    <a:pt x="625856" y="209296"/>
                    <a:pt x="621792" y="211735"/>
                  </a:cubicBezTo>
                  <a:cubicBezTo>
                    <a:pt x="621792" y="212548"/>
                    <a:pt x="622198" y="213360"/>
                    <a:pt x="623011" y="214173"/>
                  </a:cubicBezTo>
                  <a:cubicBezTo>
                    <a:pt x="623824" y="214986"/>
                    <a:pt x="624637" y="214986"/>
                    <a:pt x="625449" y="214173"/>
                  </a:cubicBezTo>
                  <a:lnTo>
                    <a:pt x="635203" y="209296"/>
                  </a:lnTo>
                  <a:close/>
                  <a:moveTo>
                    <a:pt x="596189" y="182474"/>
                  </a:moveTo>
                  <a:cubicBezTo>
                    <a:pt x="594563" y="182474"/>
                    <a:pt x="592734" y="183287"/>
                    <a:pt x="590702" y="184912"/>
                  </a:cubicBezTo>
                  <a:cubicBezTo>
                    <a:pt x="588670" y="186538"/>
                    <a:pt x="587654" y="188164"/>
                    <a:pt x="587654" y="189789"/>
                  </a:cubicBezTo>
                  <a:cubicBezTo>
                    <a:pt x="586841" y="191415"/>
                    <a:pt x="586638" y="193040"/>
                    <a:pt x="587045" y="194666"/>
                  </a:cubicBezTo>
                  <a:cubicBezTo>
                    <a:pt x="587451" y="196292"/>
                    <a:pt x="588467" y="197917"/>
                    <a:pt x="590093" y="199543"/>
                  </a:cubicBezTo>
                  <a:cubicBezTo>
                    <a:pt x="590905" y="200356"/>
                    <a:pt x="592531" y="201168"/>
                    <a:pt x="594969" y="201981"/>
                  </a:cubicBezTo>
                  <a:cubicBezTo>
                    <a:pt x="597408" y="202794"/>
                    <a:pt x="599440" y="203200"/>
                    <a:pt x="601065" y="203200"/>
                  </a:cubicBezTo>
                  <a:cubicBezTo>
                    <a:pt x="604317" y="204013"/>
                    <a:pt x="609600" y="204420"/>
                    <a:pt x="616915" y="204420"/>
                  </a:cubicBezTo>
                  <a:lnTo>
                    <a:pt x="621792" y="200762"/>
                  </a:lnTo>
                  <a:lnTo>
                    <a:pt x="613257" y="197104"/>
                  </a:lnTo>
                  <a:cubicBezTo>
                    <a:pt x="613257" y="195479"/>
                    <a:pt x="611429" y="192837"/>
                    <a:pt x="607771" y="189180"/>
                  </a:cubicBezTo>
                  <a:cubicBezTo>
                    <a:pt x="604113" y="185522"/>
                    <a:pt x="601472" y="183693"/>
                    <a:pt x="599846" y="183693"/>
                  </a:cubicBezTo>
                  <a:cubicBezTo>
                    <a:pt x="599033" y="182880"/>
                    <a:pt x="597814" y="182474"/>
                    <a:pt x="596189" y="182474"/>
                  </a:cubicBezTo>
                  <a:close/>
                  <a:moveTo>
                    <a:pt x="405689" y="51"/>
                  </a:moveTo>
                  <a:cubicBezTo>
                    <a:pt x="406705" y="153"/>
                    <a:pt x="408025" y="407"/>
                    <a:pt x="409651" y="813"/>
                  </a:cubicBezTo>
                  <a:lnTo>
                    <a:pt x="432816" y="14224"/>
                  </a:lnTo>
                  <a:cubicBezTo>
                    <a:pt x="436880" y="16663"/>
                    <a:pt x="441757" y="19304"/>
                    <a:pt x="447446" y="22149"/>
                  </a:cubicBezTo>
                  <a:cubicBezTo>
                    <a:pt x="453136" y="24994"/>
                    <a:pt x="458825" y="28042"/>
                    <a:pt x="464515" y="31293"/>
                  </a:cubicBezTo>
                  <a:lnTo>
                    <a:pt x="498653" y="62992"/>
                  </a:lnTo>
                  <a:lnTo>
                    <a:pt x="514502" y="76404"/>
                  </a:lnTo>
                  <a:cubicBezTo>
                    <a:pt x="521005" y="84532"/>
                    <a:pt x="524256" y="91034"/>
                    <a:pt x="524256" y="95911"/>
                  </a:cubicBezTo>
                  <a:cubicBezTo>
                    <a:pt x="524256" y="96724"/>
                    <a:pt x="525475" y="99568"/>
                    <a:pt x="527913" y="104445"/>
                  </a:cubicBezTo>
                  <a:cubicBezTo>
                    <a:pt x="531977" y="111760"/>
                    <a:pt x="536854" y="117044"/>
                    <a:pt x="542544" y="120295"/>
                  </a:cubicBezTo>
                  <a:cubicBezTo>
                    <a:pt x="543357" y="121108"/>
                    <a:pt x="545795" y="121514"/>
                    <a:pt x="549859" y="121514"/>
                  </a:cubicBezTo>
                  <a:lnTo>
                    <a:pt x="552297" y="121514"/>
                  </a:lnTo>
                  <a:cubicBezTo>
                    <a:pt x="554736" y="121514"/>
                    <a:pt x="557581" y="123139"/>
                    <a:pt x="560832" y="126391"/>
                  </a:cubicBezTo>
                  <a:cubicBezTo>
                    <a:pt x="560832" y="127204"/>
                    <a:pt x="561441" y="128829"/>
                    <a:pt x="562661" y="131268"/>
                  </a:cubicBezTo>
                  <a:cubicBezTo>
                    <a:pt x="563880" y="133706"/>
                    <a:pt x="562457" y="136144"/>
                    <a:pt x="558393" y="138583"/>
                  </a:cubicBezTo>
                  <a:cubicBezTo>
                    <a:pt x="561645" y="141834"/>
                    <a:pt x="566115" y="147320"/>
                    <a:pt x="571805" y="155042"/>
                  </a:cubicBezTo>
                  <a:cubicBezTo>
                    <a:pt x="577494" y="162764"/>
                    <a:pt x="583997" y="167031"/>
                    <a:pt x="591312" y="167844"/>
                  </a:cubicBezTo>
                  <a:lnTo>
                    <a:pt x="587654" y="171501"/>
                  </a:lnTo>
                  <a:lnTo>
                    <a:pt x="590093" y="171501"/>
                  </a:lnTo>
                  <a:cubicBezTo>
                    <a:pt x="592531" y="171501"/>
                    <a:pt x="594360" y="170688"/>
                    <a:pt x="595579" y="169063"/>
                  </a:cubicBezTo>
                  <a:cubicBezTo>
                    <a:pt x="596798" y="167437"/>
                    <a:pt x="597814" y="166218"/>
                    <a:pt x="598627" y="165405"/>
                  </a:cubicBezTo>
                  <a:lnTo>
                    <a:pt x="603504" y="169063"/>
                  </a:lnTo>
                  <a:lnTo>
                    <a:pt x="603504" y="166624"/>
                  </a:lnTo>
                  <a:lnTo>
                    <a:pt x="615696" y="166624"/>
                  </a:lnTo>
                  <a:cubicBezTo>
                    <a:pt x="616509" y="165812"/>
                    <a:pt x="617525" y="165405"/>
                    <a:pt x="618744" y="165405"/>
                  </a:cubicBezTo>
                  <a:cubicBezTo>
                    <a:pt x="619963" y="165405"/>
                    <a:pt x="620979" y="164999"/>
                    <a:pt x="621792" y="164186"/>
                  </a:cubicBezTo>
                  <a:cubicBezTo>
                    <a:pt x="621792" y="167437"/>
                    <a:pt x="622198" y="170282"/>
                    <a:pt x="623011" y="172720"/>
                  </a:cubicBezTo>
                  <a:lnTo>
                    <a:pt x="629107" y="172720"/>
                  </a:lnTo>
                  <a:lnTo>
                    <a:pt x="627888" y="166624"/>
                  </a:lnTo>
                  <a:lnTo>
                    <a:pt x="629107" y="162967"/>
                  </a:lnTo>
                  <a:cubicBezTo>
                    <a:pt x="629107" y="162967"/>
                    <a:pt x="629310" y="162764"/>
                    <a:pt x="629717" y="162357"/>
                  </a:cubicBezTo>
                  <a:cubicBezTo>
                    <a:pt x="630123" y="161951"/>
                    <a:pt x="630326" y="161748"/>
                    <a:pt x="630326" y="161748"/>
                  </a:cubicBezTo>
                  <a:lnTo>
                    <a:pt x="632765" y="167844"/>
                  </a:lnTo>
                  <a:cubicBezTo>
                    <a:pt x="635203" y="171908"/>
                    <a:pt x="637641" y="172314"/>
                    <a:pt x="640080" y="169063"/>
                  </a:cubicBezTo>
                  <a:cubicBezTo>
                    <a:pt x="644144" y="167437"/>
                    <a:pt x="646989" y="167031"/>
                    <a:pt x="648614" y="167844"/>
                  </a:cubicBezTo>
                  <a:cubicBezTo>
                    <a:pt x="650240" y="168656"/>
                    <a:pt x="652678" y="168250"/>
                    <a:pt x="655929" y="166624"/>
                  </a:cubicBezTo>
                  <a:cubicBezTo>
                    <a:pt x="667309" y="161748"/>
                    <a:pt x="675843" y="159309"/>
                    <a:pt x="681533" y="159309"/>
                  </a:cubicBezTo>
                  <a:cubicBezTo>
                    <a:pt x="685597" y="159309"/>
                    <a:pt x="690067" y="160528"/>
                    <a:pt x="694944" y="162967"/>
                  </a:cubicBezTo>
                  <a:cubicBezTo>
                    <a:pt x="715264" y="172720"/>
                    <a:pt x="729081" y="180848"/>
                    <a:pt x="736397" y="187351"/>
                  </a:cubicBezTo>
                  <a:cubicBezTo>
                    <a:pt x="745337" y="191415"/>
                    <a:pt x="749808" y="198323"/>
                    <a:pt x="749808" y="208077"/>
                  </a:cubicBezTo>
                  <a:cubicBezTo>
                    <a:pt x="748995" y="210516"/>
                    <a:pt x="750214" y="213360"/>
                    <a:pt x="753465" y="216612"/>
                  </a:cubicBezTo>
                  <a:cubicBezTo>
                    <a:pt x="755091" y="218237"/>
                    <a:pt x="758139" y="221285"/>
                    <a:pt x="762609" y="225756"/>
                  </a:cubicBezTo>
                  <a:cubicBezTo>
                    <a:pt x="767080" y="230226"/>
                    <a:pt x="772160" y="232868"/>
                    <a:pt x="777849" y="233680"/>
                  </a:cubicBezTo>
                  <a:cubicBezTo>
                    <a:pt x="779475" y="233680"/>
                    <a:pt x="780897" y="234493"/>
                    <a:pt x="782117" y="236119"/>
                  </a:cubicBezTo>
                  <a:cubicBezTo>
                    <a:pt x="783336" y="237744"/>
                    <a:pt x="783945" y="239370"/>
                    <a:pt x="783945" y="240996"/>
                  </a:cubicBezTo>
                  <a:cubicBezTo>
                    <a:pt x="783945" y="249936"/>
                    <a:pt x="785977" y="257252"/>
                    <a:pt x="790041" y="262941"/>
                  </a:cubicBezTo>
                  <a:cubicBezTo>
                    <a:pt x="792480" y="267005"/>
                    <a:pt x="793496" y="272085"/>
                    <a:pt x="793089" y="278181"/>
                  </a:cubicBezTo>
                  <a:cubicBezTo>
                    <a:pt x="792683" y="284277"/>
                    <a:pt x="792480" y="288138"/>
                    <a:pt x="792480" y="289764"/>
                  </a:cubicBezTo>
                  <a:cubicBezTo>
                    <a:pt x="782726" y="291389"/>
                    <a:pt x="776224" y="292202"/>
                    <a:pt x="772973" y="292202"/>
                  </a:cubicBezTo>
                  <a:lnTo>
                    <a:pt x="762000" y="292202"/>
                  </a:lnTo>
                  <a:lnTo>
                    <a:pt x="759561" y="290983"/>
                  </a:lnTo>
                  <a:cubicBezTo>
                    <a:pt x="757936" y="291796"/>
                    <a:pt x="755904" y="292202"/>
                    <a:pt x="753465" y="292202"/>
                  </a:cubicBezTo>
                  <a:cubicBezTo>
                    <a:pt x="751027" y="292202"/>
                    <a:pt x="748385" y="290779"/>
                    <a:pt x="745541" y="287935"/>
                  </a:cubicBezTo>
                  <a:cubicBezTo>
                    <a:pt x="742696" y="285090"/>
                    <a:pt x="740054" y="283261"/>
                    <a:pt x="737616" y="282448"/>
                  </a:cubicBezTo>
                  <a:cubicBezTo>
                    <a:pt x="735990" y="280823"/>
                    <a:pt x="734365" y="279807"/>
                    <a:pt x="732739" y="279400"/>
                  </a:cubicBezTo>
                  <a:cubicBezTo>
                    <a:pt x="731113" y="278994"/>
                    <a:pt x="729488" y="280010"/>
                    <a:pt x="727862" y="282448"/>
                  </a:cubicBezTo>
                  <a:cubicBezTo>
                    <a:pt x="718109" y="288138"/>
                    <a:pt x="708355" y="291389"/>
                    <a:pt x="698601" y="292202"/>
                  </a:cubicBezTo>
                  <a:lnTo>
                    <a:pt x="681533" y="297079"/>
                  </a:lnTo>
                  <a:cubicBezTo>
                    <a:pt x="672592" y="299517"/>
                    <a:pt x="665683" y="302768"/>
                    <a:pt x="660806" y="306832"/>
                  </a:cubicBezTo>
                  <a:cubicBezTo>
                    <a:pt x="654304" y="309271"/>
                    <a:pt x="648614" y="312928"/>
                    <a:pt x="643737" y="317805"/>
                  </a:cubicBezTo>
                  <a:cubicBezTo>
                    <a:pt x="642925" y="317805"/>
                    <a:pt x="642112" y="318415"/>
                    <a:pt x="641299" y="319634"/>
                  </a:cubicBezTo>
                  <a:cubicBezTo>
                    <a:pt x="640486" y="320853"/>
                    <a:pt x="640080" y="321869"/>
                    <a:pt x="640080" y="322682"/>
                  </a:cubicBezTo>
                  <a:lnTo>
                    <a:pt x="641299" y="329997"/>
                  </a:lnTo>
                  <a:cubicBezTo>
                    <a:pt x="641299" y="338938"/>
                    <a:pt x="636829" y="347066"/>
                    <a:pt x="627888" y="354381"/>
                  </a:cubicBezTo>
                  <a:lnTo>
                    <a:pt x="610819" y="365354"/>
                  </a:lnTo>
                  <a:cubicBezTo>
                    <a:pt x="604317" y="369418"/>
                    <a:pt x="599033" y="376327"/>
                    <a:pt x="594969" y="386080"/>
                  </a:cubicBezTo>
                  <a:cubicBezTo>
                    <a:pt x="593344" y="387706"/>
                    <a:pt x="592531" y="388925"/>
                    <a:pt x="592531" y="389738"/>
                  </a:cubicBezTo>
                  <a:cubicBezTo>
                    <a:pt x="590905" y="392176"/>
                    <a:pt x="588670" y="395021"/>
                    <a:pt x="585825" y="398272"/>
                  </a:cubicBezTo>
                  <a:cubicBezTo>
                    <a:pt x="582981" y="401524"/>
                    <a:pt x="580745" y="404775"/>
                    <a:pt x="579120" y="408026"/>
                  </a:cubicBezTo>
                  <a:cubicBezTo>
                    <a:pt x="572617" y="412903"/>
                    <a:pt x="568147" y="421031"/>
                    <a:pt x="565709" y="432410"/>
                  </a:cubicBezTo>
                  <a:cubicBezTo>
                    <a:pt x="564896" y="435661"/>
                    <a:pt x="564489" y="439725"/>
                    <a:pt x="564489" y="444602"/>
                  </a:cubicBezTo>
                  <a:cubicBezTo>
                    <a:pt x="564489" y="449479"/>
                    <a:pt x="564489" y="453136"/>
                    <a:pt x="564489" y="455575"/>
                  </a:cubicBezTo>
                  <a:cubicBezTo>
                    <a:pt x="569366" y="454762"/>
                    <a:pt x="575259" y="453949"/>
                    <a:pt x="582168" y="453136"/>
                  </a:cubicBezTo>
                  <a:cubicBezTo>
                    <a:pt x="589077" y="452324"/>
                    <a:pt x="596595" y="451917"/>
                    <a:pt x="604723" y="451917"/>
                  </a:cubicBezTo>
                  <a:lnTo>
                    <a:pt x="740054" y="431191"/>
                  </a:lnTo>
                  <a:lnTo>
                    <a:pt x="813206" y="420218"/>
                  </a:lnTo>
                  <a:cubicBezTo>
                    <a:pt x="814019" y="420218"/>
                    <a:pt x="815238" y="420218"/>
                    <a:pt x="816864" y="420218"/>
                  </a:cubicBezTo>
                  <a:cubicBezTo>
                    <a:pt x="818489" y="420218"/>
                    <a:pt x="820115" y="421031"/>
                    <a:pt x="821741" y="422656"/>
                  </a:cubicBezTo>
                  <a:cubicBezTo>
                    <a:pt x="824179" y="425095"/>
                    <a:pt x="825805" y="425501"/>
                    <a:pt x="826617" y="423876"/>
                  </a:cubicBezTo>
                  <a:lnTo>
                    <a:pt x="890016" y="420218"/>
                  </a:lnTo>
                  <a:cubicBezTo>
                    <a:pt x="898144" y="420218"/>
                    <a:pt x="904646" y="421031"/>
                    <a:pt x="909523" y="422656"/>
                  </a:cubicBezTo>
                  <a:cubicBezTo>
                    <a:pt x="942035" y="442164"/>
                    <a:pt x="960729" y="453543"/>
                    <a:pt x="965606" y="456794"/>
                  </a:cubicBezTo>
                  <a:cubicBezTo>
                    <a:pt x="972921" y="460045"/>
                    <a:pt x="977798" y="467360"/>
                    <a:pt x="980237" y="478740"/>
                  </a:cubicBezTo>
                  <a:cubicBezTo>
                    <a:pt x="981862" y="484429"/>
                    <a:pt x="983894" y="487680"/>
                    <a:pt x="986333" y="488493"/>
                  </a:cubicBezTo>
                  <a:cubicBezTo>
                    <a:pt x="999337" y="501498"/>
                    <a:pt x="1007872" y="511252"/>
                    <a:pt x="1011936" y="517754"/>
                  </a:cubicBezTo>
                  <a:cubicBezTo>
                    <a:pt x="1012749" y="518567"/>
                    <a:pt x="1015593" y="521818"/>
                    <a:pt x="1020470" y="527508"/>
                  </a:cubicBezTo>
                  <a:cubicBezTo>
                    <a:pt x="1029411" y="532384"/>
                    <a:pt x="1033881" y="540919"/>
                    <a:pt x="1033881" y="553111"/>
                  </a:cubicBezTo>
                  <a:lnTo>
                    <a:pt x="1033881" y="556768"/>
                  </a:lnTo>
                  <a:cubicBezTo>
                    <a:pt x="1033881" y="560832"/>
                    <a:pt x="1034694" y="565303"/>
                    <a:pt x="1036320" y="570180"/>
                  </a:cubicBezTo>
                  <a:cubicBezTo>
                    <a:pt x="1038758" y="575869"/>
                    <a:pt x="1039977" y="580746"/>
                    <a:pt x="1039977" y="584810"/>
                  </a:cubicBezTo>
                  <a:cubicBezTo>
                    <a:pt x="1039977" y="591312"/>
                    <a:pt x="1034288" y="595783"/>
                    <a:pt x="1022909" y="598221"/>
                  </a:cubicBezTo>
                  <a:cubicBezTo>
                    <a:pt x="1010717" y="600660"/>
                    <a:pt x="994054" y="602692"/>
                    <a:pt x="972921" y="604317"/>
                  </a:cubicBezTo>
                  <a:cubicBezTo>
                    <a:pt x="955040" y="605943"/>
                    <a:pt x="941222" y="606756"/>
                    <a:pt x="931469" y="606756"/>
                  </a:cubicBezTo>
                  <a:lnTo>
                    <a:pt x="915619" y="605536"/>
                  </a:lnTo>
                  <a:cubicBezTo>
                    <a:pt x="912368" y="605536"/>
                    <a:pt x="907491" y="605333"/>
                    <a:pt x="900989" y="604927"/>
                  </a:cubicBezTo>
                  <a:cubicBezTo>
                    <a:pt x="894486" y="604520"/>
                    <a:pt x="889203" y="603504"/>
                    <a:pt x="885139" y="601879"/>
                  </a:cubicBezTo>
                  <a:cubicBezTo>
                    <a:pt x="881075" y="601066"/>
                    <a:pt x="873760" y="600660"/>
                    <a:pt x="863193" y="600660"/>
                  </a:cubicBezTo>
                  <a:lnTo>
                    <a:pt x="825398" y="598221"/>
                  </a:lnTo>
                  <a:cubicBezTo>
                    <a:pt x="822147" y="598221"/>
                    <a:pt x="818489" y="597002"/>
                    <a:pt x="814425" y="594564"/>
                  </a:cubicBezTo>
                  <a:cubicBezTo>
                    <a:pt x="807923" y="594564"/>
                    <a:pt x="803046" y="594157"/>
                    <a:pt x="799795" y="593344"/>
                  </a:cubicBezTo>
                  <a:lnTo>
                    <a:pt x="659587" y="589687"/>
                  </a:lnTo>
                  <a:lnTo>
                    <a:pt x="657149" y="589687"/>
                  </a:lnTo>
                  <a:cubicBezTo>
                    <a:pt x="653085" y="589687"/>
                    <a:pt x="648614" y="589280"/>
                    <a:pt x="643737" y="588468"/>
                  </a:cubicBezTo>
                  <a:cubicBezTo>
                    <a:pt x="638861" y="587655"/>
                    <a:pt x="634390" y="587248"/>
                    <a:pt x="630326" y="587248"/>
                  </a:cubicBezTo>
                  <a:lnTo>
                    <a:pt x="619353" y="586029"/>
                  </a:lnTo>
                  <a:cubicBezTo>
                    <a:pt x="616102" y="586029"/>
                    <a:pt x="610413" y="586842"/>
                    <a:pt x="602285" y="588468"/>
                  </a:cubicBezTo>
                  <a:cubicBezTo>
                    <a:pt x="595782" y="590093"/>
                    <a:pt x="590499" y="590500"/>
                    <a:pt x="586435" y="589687"/>
                  </a:cubicBezTo>
                  <a:cubicBezTo>
                    <a:pt x="583997" y="588874"/>
                    <a:pt x="580339" y="590093"/>
                    <a:pt x="575462" y="593344"/>
                  </a:cubicBezTo>
                  <a:cubicBezTo>
                    <a:pt x="580339" y="603911"/>
                    <a:pt x="586841" y="609194"/>
                    <a:pt x="594969" y="609194"/>
                  </a:cubicBezTo>
                  <a:cubicBezTo>
                    <a:pt x="593344" y="610820"/>
                    <a:pt x="591718" y="613258"/>
                    <a:pt x="590093" y="616509"/>
                  </a:cubicBezTo>
                  <a:cubicBezTo>
                    <a:pt x="593344" y="618135"/>
                    <a:pt x="595376" y="618948"/>
                    <a:pt x="596189" y="618948"/>
                  </a:cubicBezTo>
                  <a:cubicBezTo>
                    <a:pt x="604317" y="618948"/>
                    <a:pt x="611225" y="622605"/>
                    <a:pt x="616915" y="629920"/>
                  </a:cubicBezTo>
                  <a:cubicBezTo>
                    <a:pt x="620166" y="633172"/>
                    <a:pt x="623824" y="633984"/>
                    <a:pt x="627888" y="632359"/>
                  </a:cubicBezTo>
                  <a:cubicBezTo>
                    <a:pt x="643331" y="628295"/>
                    <a:pt x="661213" y="622199"/>
                    <a:pt x="681533" y="614071"/>
                  </a:cubicBezTo>
                  <a:cubicBezTo>
                    <a:pt x="684784" y="612445"/>
                    <a:pt x="687222" y="610413"/>
                    <a:pt x="688848" y="607975"/>
                  </a:cubicBezTo>
                  <a:cubicBezTo>
                    <a:pt x="692912" y="607975"/>
                    <a:pt x="696976" y="607568"/>
                    <a:pt x="701040" y="606756"/>
                  </a:cubicBezTo>
                  <a:cubicBezTo>
                    <a:pt x="705104" y="605943"/>
                    <a:pt x="709168" y="605536"/>
                    <a:pt x="713232" y="605536"/>
                  </a:cubicBezTo>
                  <a:cubicBezTo>
                    <a:pt x="714857" y="605536"/>
                    <a:pt x="717499" y="606146"/>
                    <a:pt x="721157" y="607365"/>
                  </a:cubicBezTo>
                  <a:cubicBezTo>
                    <a:pt x="724814" y="608584"/>
                    <a:pt x="727456" y="609600"/>
                    <a:pt x="729081" y="610413"/>
                  </a:cubicBezTo>
                  <a:cubicBezTo>
                    <a:pt x="743712" y="620167"/>
                    <a:pt x="754685" y="626669"/>
                    <a:pt x="762000" y="629920"/>
                  </a:cubicBezTo>
                  <a:cubicBezTo>
                    <a:pt x="766877" y="632359"/>
                    <a:pt x="771753" y="637642"/>
                    <a:pt x="776630" y="645770"/>
                  </a:cubicBezTo>
                  <a:cubicBezTo>
                    <a:pt x="777443" y="648208"/>
                    <a:pt x="779475" y="651053"/>
                    <a:pt x="782726" y="654304"/>
                  </a:cubicBezTo>
                  <a:cubicBezTo>
                    <a:pt x="794105" y="660807"/>
                    <a:pt x="800608" y="664871"/>
                    <a:pt x="802233" y="666496"/>
                  </a:cubicBezTo>
                  <a:cubicBezTo>
                    <a:pt x="807923" y="670560"/>
                    <a:pt x="811174" y="675437"/>
                    <a:pt x="811987" y="681127"/>
                  </a:cubicBezTo>
                  <a:cubicBezTo>
                    <a:pt x="812800" y="683565"/>
                    <a:pt x="814019" y="686207"/>
                    <a:pt x="815645" y="689052"/>
                  </a:cubicBezTo>
                  <a:cubicBezTo>
                    <a:pt x="817270" y="691896"/>
                    <a:pt x="818489" y="694538"/>
                    <a:pt x="819302" y="696976"/>
                  </a:cubicBezTo>
                  <a:cubicBezTo>
                    <a:pt x="822553" y="701040"/>
                    <a:pt x="825195" y="704901"/>
                    <a:pt x="827227" y="708559"/>
                  </a:cubicBezTo>
                  <a:cubicBezTo>
                    <a:pt x="829259" y="712216"/>
                    <a:pt x="831088" y="715264"/>
                    <a:pt x="832713" y="717703"/>
                  </a:cubicBezTo>
                  <a:cubicBezTo>
                    <a:pt x="835965" y="724205"/>
                    <a:pt x="840841" y="729895"/>
                    <a:pt x="847344" y="734772"/>
                  </a:cubicBezTo>
                  <a:cubicBezTo>
                    <a:pt x="853846" y="741274"/>
                    <a:pt x="857097" y="748589"/>
                    <a:pt x="857097" y="756717"/>
                  </a:cubicBezTo>
                  <a:cubicBezTo>
                    <a:pt x="858723" y="761594"/>
                    <a:pt x="859536" y="765252"/>
                    <a:pt x="859536" y="767690"/>
                  </a:cubicBezTo>
                  <a:lnTo>
                    <a:pt x="860755" y="772567"/>
                  </a:lnTo>
                  <a:lnTo>
                    <a:pt x="855878" y="793293"/>
                  </a:lnTo>
                  <a:lnTo>
                    <a:pt x="853440" y="804266"/>
                  </a:lnTo>
                  <a:cubicBezTo>
                    <a:pt x="852627" y="807517"/>
                    <a:pt x="850189" y="813207"/>
                    <a:pt x="846125" y="821335"/>
                  </a:cubicBezTo>
                  <a:cubicBezTo>
                    <a:pt x="844499" y="822960"/>
                    <a:pt x="841654" y="826415"/>
                    <a:pt x="837590" y="831698"/>
                  </a:cubicBezTo>
                  <a:cubicBezTo>
                    <a:pt x="833526" y="836981"/>
                    <a:pt x="830681" y="843280"/>
                    <a:pt x="829056" y="850596"/>
                  </a:cubicBezTo>
                  <a:cubicBezTo>
                    <a:pt x="825805" y="858724"/>
                    <a:pt x="820521" y="866445"/>
                    <a:pt x="813206" y="873760"/>
                  </a:cubicBezTo>
                  <a:cubicBezTo>
                    <a:pt x="811581" y="875386"/>
                    <a:pt x="809955" y="878637"/>
                    <a:pt x="808329" y="883514"/>
                  </a:cubicBezTo>
                  <a:lnTo>
                    <a:pt x="783945" y="918871"/>
                  </a:lnTo>
                  <a:cubicBezTo>
                    <a:pt x="782320" y="921309"/>
                    <a:pt x="778256" y="924967"/>
                    <a:pt x="771753" y="929844"/>
                  </a:cubicBezTo>
                  <a:cubicBezTo>
                    <a:pt x="770128" y="931469"/>
                    <a:pt x="769315" y="932282"/>
                    <a:pt x="769315" y="932282"/>
                  </a:cubicBezTo>
                  <a:cubicBezTo>
                    <a:pt x="767689" y="936346"/>
                    <a:pt x="760374" y="944880"/>
                    <a:pt x="747369" y="957885"/>
                  </a:cubicBezTo>
                  <a:lnTo>
                    <a:pt x="703478" y="1002996"/>
                  </a:lnTo>
                  <a:lnTo>
                    <a:pt x="686409" y="1020064"/>
                  </a:lnTo>
                  <a:cubicBezTo>
                    <a:pt x="678281" y="1028192"/>
                    <a:pt x="673811" y="1033476"/>
                    <a:pt x="672998" y="1035914"/>
                  </a:cubicBezTo>
                  <a:cubicBezTo>
                    <a:pt x="667309" y="1044855"/>
                    <a:pt x="658368" y="1050544"/>
                    <a:pt x="646176" y="1052983"/>
                  </a:cubicBezTo>
                  <a:cubicBezTo>
                    <a:pt x="646176" y="1052983"/>
                    <a:pt x="645973" y="1053186"/>
                    <a:pt x="645566" y="1053592"/>
                  </a:cubicBezTo>
                  <a:cubicBezTo>
                    <a:pt x="645160" y="1053999"/>
                    <a:pt x="644957" y="1054202"/>
                    <a:pt x="644957" y="1054202"/>
                  </a:cubicBezTo>
                  <a:lnTo>
                    <a:pt x="625449" y="1072490"/>
                  </a:lnTo>
                  <a:cubicBezTo>
                    <a:pt x="621385" y="1075741"/>
                    <a:pt x="616915" y="1080212"/>
                    <a:pt x="612038" y="1085901"/>
                  </a:cubicBezTo>
                  <a:cubicBezTo>
                    <a:pt x="610413" y="1088340"/>
                    <a:pt x="607568" y="1091184"/>
                    <a:pt x="603504" y="1094436"/>
                  </a:cubicBezTo>
                  <a:cubicBezTo>
                    <a:pt x="603504" y="1095248"/>
                    <a:pt x="603301" y="1095858"/>
                    <a:pt x="602894" y="1096264"/>
                  </a:cubicBezTo>
                  <a:cubicBezTo>
                    <a:pt x="602488" y="1096671"/>
                    <a:pt x="601878" y="1096874"/>
                    <a:pt x="601065" y="1096874"/>
                  </a:cubicBezTo>
                  <a:cubicBezTo>
                    <a:pt x="596189" y="1096874"/>
                    <a:pt x="592531" y="1099312"/>
                    <a:pt x="590093" y="1104189"/>
                  </a:cubicBezTo>
                  <a:lnTo>
                    <a:pt x="587654" y="1104189"/>
                  </a:lnTo>
                  <a:cubicBezTo>
                    <a:pt x="581965" y="1104189"/>
                    <a:pt x="578307" y="1107034"/>
                    <a:pt x="576681" y="1112724"/>
                  </a:cubicBezTo>
                  <a:lnTo>
                    <a:pt x="573024" y="1113943"/>
                  </a:lnTo>
                  <a:cubicBezTo>
                    <a:pt x="569773" y="1115568"/>
                    <a:pt x="566521" y="1117194"/>
                    <a:pt x="563270" y="1118820"/>
                  </a:cubicBezTo>
                  <a:cubicBezTo>
                    <a:pt x="560019" y="1120445"/>
                    <a:pt x="556361" y="1122071"/>
                    <a:pt x="552297" y="1123696"/>
                  </a:cubicBezTo>
                  <a:lnTo>
                    <a:pt x="549859" y="1126135"/>
                  </a:lnTo>
                  <a:cubicBezTo>
                    <a:pt x="544982" y="1134263"/>
                    <a:pt x="539699" y="1138327"/>
                    <a:pt x="534009" y="1138327"/>
                  </a:cubicBezTo>
                  <a:cubicBezTo>
                    <a:pt x="527507" y="1138327"/>
                    <a:pt x="523443" y="1142391"/>
                    <a:pt x="521817" y="1150519"/>
                  </a:cubicBezTo>
                  <a:lnTo>
                    <a:pt x="515721" y="1154176"/>
                  </a:lnTo>
                  <a:cubicBezTo>
                    <a:pt x="513283" y="1159866"/>
                    <a:pt x="509219" y="1161898"/>
                    <a:pt x="503529" y="1160272"/>
                  </a:cubicBezTo>
                  <a:cubicBezTo>
                    <a:pt x="501904" y="1160272"/>
                    <a:pt x="500278" y="1159053"/>
                    <a:pt x="498653" y="1156615"/>
                  </a:cubicBezTo>
                  <a:lnTo>
                    <a:pt x="492557" y="1154176"/>
                  </a:lnTo>
                  <a:cubicBezTo>
                    <a:pt x="490118" y="1154176"/>
                    <a:pt x="487680" y="1157021"/>
                    <a:pt x="485241" y="1162711"/>
                  </a:cubicBezTo>
                  <a:lnTo>
                    <a:pt x="481584" y="1162711"/>
                  </a:lnTo>
                  <a:cubicBezTo>
                    <a:pt x="478333" y="1161898"/>
                    <a:pt x="476301" y="1162101"/>
                    <a:pt x="475488" y="1163320"/>
                  </a:cubicBezTo>
                  <a:cubicBezTo>
                    <a:pt x="474675" y="1164540"/>
                    <a:pt x="473862" y="1166368"/>
                    <a:pt x="473049" y="1168807"/>
                  </a:cubicBezTo>
                  <a:cubicBezTo>
                    <a:pt x="473049" y="1171245"/>
                    <a:pt x="472440" y="1173480"/>
                    <a:pt x="471221" y="1175512"/>
                  </a:cubicBezTo>
                  <a:cubicBezTo>
                    <a:pt x="470001" y="1177544"/>
                    <a:pt x="468579" y="1178967"/>
                    <a:pt x="466953" y="1179780"/>
                  </a:cubicBezTo>
                  <a:cubicBezTo>
                    <a:pt x="465328" y="1182218"/>
                    <a:pt x="463296" y="1183234"/>
                    <a:pt x="460857" y="1182828"/>
                  </a:cubicBezTo>
                  <a:cubicBezTo>
                    <a:pt x="458419" y="1182421"/>
                    <a:pt x="456793" y="1180592"/>
                    <a:pt x="455981" y="1177341"/>
                  </a:cubicBezTo>
                  <a:cubicBezTo>
                    <a:pt x="452729" y="1174090"/>
                    <a:pt x="449072" y="1174090"/>
                    <a:pt x="445008" y="1177341"/>
                  </a:cubicBezTo>
                  <a:cubicBezTo>
                    <a:pt x="444195" y="1178154"/>
                    <a:pt x="442976" y="1178560"/>
                    <a:pt x="441350" y="1178560"/>
                  </a:cubicBezTo>
                  <a:cubicBezTo>
                    <a:pt x="439725" y="1178560"/>
                    <a:pt x="438505" y="1178967"/>
                    <a:pt x="437693" y="1179780"/>
                  </a:cubicBezTo>
                  <a:cubicBezTo>
                    <a:pt x="437693" y="1179780"/>
                    <a:pt x="434035" y="1182218"/>
                    <a:pt x="426720" y="1187095"/>
                  </a:cubicBezTo>
                  <a:lnTo>
                    <a:pt x="423062" y="1187095"/>
                  </a:lnTo>
                  <a:cubicBezTo>
                    <a:pt x="422249" y="1187908"/>
                    <a:pt x="421437" y="1188314"/>
                    <a:pt x="420624" y="1188314"/>
                  </a:cubicBezTo>
                  <a:cubicBezTo>
                    <a:pt x="419811" y="1188314"/>
                    <a:pt x="419405" y="1188720"/>
                    <a:pt x="419405" y="1189533"/>
                  </a:cubicBezTo>
                  <a:cubicBezTo>
                    <a:pt x="416966" y="1192784"/>
                    <a:pt x="414528" y="1194410"/>
                    <a:pt x="412089" y="1194410"/>
                  </a:cubicBezTo>
                  <a:cubicBezTo>
                    <a:pt x="409651" y="1194410"/>
                    <a:pt x="408025" y="1194410"/>
                    <a:pt x="407213" y="1194410"/>
                  </a:cubicBezTo>
                  <a:cubicBezTo>
                    <a:pt x="403961" y="1194410"/>
                    <a:pt x="398881" y="1194613"/>
                    <a:pt x="391973" y="1195020"/>
                  </a:cubicBezTo>
                  <a:cubicBezTo>
                    <a:pt x="385064" y="1195426"/>
                    <a:pt x="379171" y="1196848"/>
                    <a:pt x="374294" y="1199287"/>
                  </a:cubicBezTo>
                  <a:cubicBezTo>
                    <a:pt x="370230" y="1200912"/>
                    <a:pt x="365557" y="1202335"/>
                    <a:pt x="360273" y="1203554"/>
                  </a:cubicBezTo>
                  <a:cubicBezTo>
                    <a:pt x="354990" y="1204773"/>
                    <a:pt x="350317" y="1207008"/>
                    <a:pt x="346253" y="1210260"/>
                  </a:cubicBezTo>
                  <a:cubicBezTo>
                    <a:pt x="336499" y="1213511"/>
                    <a:pt x="329997" y="1215949"/>
                    <a:pt x="326745" y="1217575"/>
                  </a:cubicBezTo>
                  <a:cubicBezTo>
                    <a:pt x="318617" y="1220826"/>
                    <a:pt x="312521" y="1222858"/>
                    <a:pt x="308457" y="1223671"/>
                  </a:cubicBezTo>
                  <a:cubicBezTo>
                    <a:pt x="289763" y="1225296"/>
                    <a:pt x="279197" y="1226516"/>
                    <a:pt x="276758" y="1227328"/>
                  </a:cubicBezTo>
                  <a:cubicBezTo>
                    <a:pt x="271069" y="1228141"/>
                    <a:pt x="265582" y="1229360"/>
                    <a:pt x="260299" y="1230986"/>
                  </a:cubicBezTo>
                  <a:cubicBezTo>
                    <a:pt x="255016" y="1232612"/>
                    <a:pt x="249529" y="1233831"/>
                    <a:pt x="243840" y="1234644"/>
                  </a:cubicBezTo>
                  <a:cubicBezTo>
                    <a:pt x="238963" y="1236269"/>
                    <a:pt x="234899" y="1237082"/>
                    <a:pt x="231648" y="1237082"/>
                  </a:cubicBezTo>
                  <a:cubicBezTo>
                    <a:pt x="225145" y="1238708"/>
                    <a:pt x="216205" y="1240333"/>
                    <a:pt x="204825" y="1241959"/>
                  </a:cubicBezTo>
                  <a:lnTo>
                    <a:pt x="192633" y="1245616"/>
                  </a:lnTo>
                  <a:lnTo>
                    <a:pt x="164592" y="1250493"/>
                  </a:lnTo>
                  <a:cubicBezTo>
                    <a:pt x="145085" y="1254557"/>
                    <a:pt x="134518" y="1256996"/>
                    <a:pt x="132893" y="1257808"/>
                  </a:cubicBezTo>
                  <a:lnTo>
                    <a:pt x="95097" y="1265124"/>
                  </a:lnTo>
                  <a:lnTo>
                    <a:pt x="93878" y="1262685"/>
                  </a:lnTo>
                  <a:lnTo>
                    <a:pt x="135331" y="1250493"/>
                  </a:lnTo>
                  <a:cubicBezTo>
                    <a:pt x="152400" y="1244804"/>
                    <a:pt x="162560" y="1241552"/>
                    <a:pt x="165811" y="1240740"/>
                  </a:cubicBezTo>
                  <a:lnTo>
                    <a:pt x="164592" y="1238301"/>
                  </a:lnTo>
                  <a:cubicBezTo>
                    <a:pt x="155651" y="1239114"/>
                    <a:pt x="136347" y="1245413"/>
                    <a:pt x="106680" y="1257199"/>
                  </a:cubicBezTo>
                  <a:cubicBezTo>
                    <a:pt x="77013" y="1268984"/>
                    <a:pt x="59334" y="1276096"/>
                    <a:pt x="53645" y="1278535"/>
                  </a:cubicBezTo>
                  <a:cubicBezTo>
                    <a:pt x="44704" y="1282599"/>
                    <a:pt x="26822" y="1289508"/>
                    <a:pt x="0" y="1299261"/>
                  </a:cubicBezTo>
                  <a:lnTo>
                    <a:pt x="91440" y="1257808"/>
                  </a:lnTo>
                  <a:cubicBezTo>
                    <a:pt x="93065" y="1256996"/>
                    <a:pt x="94488" y="1256183"/>
                    <a:pt x="95707" y="1255370"/>
                  </a:cubicBezTo>
                  <a:cubicBezTo>
                    <a:pt x="96926" y="1254557"/>
                    <a:pt x="98349" y="1254151"/>
                    <a:pt x="99974" y="1254151"/>
                  </a:cubicBezTo>
                  <a:cubicBezTo>
                    <a:pt x="104851" y="1250900"/>
                    <a:pt x="110541" y="1248055"/>
                    <a:pt x="117043" y="1245616"/>
                  </a:cubicBezTo>
                  <a:cubicBezTo>
                    <a:pt x="123545" y="1243178"/>
                    <a:pt x="128422" y="1241146"/>
                    <a:pt x="131673" y="1239520"/>
                  </a:cubicBezTo>
                  <a:lnTo>
                    <a:pt x="154838" y="1228548"/>
                  </a:lnTo>
                  <a:lnTo>
                    <a:pt x="206045" y="1200506"/>
                  </a:lnTo>
                  <a:lnTo>
                    <a:pt x="231648" y="1188314"/>
                  </a:lnTo>
                  <a:cubicBezTo>
                    <a:pt x="236525" y="1185876"/>
                    <a:pt x="240995" y="1182624"/>
                    <a:pt x="245059" y="1178560"/>
                  </a:cubicBezTo>
                  <a:cubicBezTo>
                    <a:pt x="254000" y="1174496"/>
                    <a:pt x="264973" y="1168400"/>
                    <a:pt x="277977" y="1160272"/>
                  </a:cubicBezTo>
                  <a:cubicBezTo>
                    <a:pt x="296672" y="1148080"/>
                    <a:pt x="307238" y="1141172"/>
                    <a:pt x="309677" y="1139546"/>
                  </a:cubicBezTo>
                  <a:lnTo>
                    <a:pt x="324307" y="1129792"/>
                  </a:lnTo>
                  <a:cubicBezTo>
                    <a:pt x="331622" y="1124916"/>
                    <a:pt x="338531" y="1119226"/>
                    <a:pt x="345033" y="1112724"/>
                  </a:cubicBezTo>
                  <a:lnTo>
                    <a:pt x="349910" y="1110285"/>
                  </a:lnTo>
                  <a:cubicBezTo>
                    <a:pt x="351536" y="1109472"/>
                    <a:pt x="353974" y="1107440"/>
                    <a:pt x="357225" y="1104189"/>
                  </a:cubicBezTo>
                  <a:lnTo>
                    <a:pt x="362102" y="1101751"/>
                  </a:lnTo>
                  <a:lnTo>
                    <a:pt x="368198" y="1096874"/>
                  </a:lnTo>
                  <a:cubicBezTo>
                    <a:pt x="369011" y="1096874"/>
                    <a:pt x="369417" y="1096468"/>
                    <a:pt x="369417" y="1095655"/>
                  </a:cubicBezTo>
                  <a:cubicBezTo>
                    <a:pt x="369417" y="1094842"/>
                    <a:pt x="369824" y="1094436"/>
                    <a:pt x="370637" y="1094436"/>
                  </a:cubicBezTo>
                  <a:cubicBezTo>
                    <a:pt x="372262" y="1094436"/>
                    <a:pt x="376733" y="1092404"/>
                    <a:pt x="384048" y="1088340"/>
                  </a:cubicBezTo>
                  <a:cubicBezTo>
                    <a:pt x="386486" y="1085088"/>
                    <a:pt x="389534" y="1082244"/>
                    <a:pt x="393192" y="1079805"/>
                  </a:cubicBezTo>
                  <a:cubicBezTo>
                    <a:pt x="396849" y="1077367"/>
                    <a:pt x="399491" y="1075741"/>
                    <a:pt x="401117" y="1074928"/>
                  </a:cubicBezTo>
                  <a:cubicBezTo>
                    <a:pt x="401929" y="1074116"/>
                    <a:pt x="402742" y="1073303"/>
                    <a:pt x="403555" y="1072490"/>
                  </a:cubicBezTo>
                  <a:cubicBezTo>
                    <a:pt x="404368" y="1071677"/>
                    <a:pt x="405181" y="1070864"/>
                    <a:pt x="405993" y="1070052"/>
                  </a:cubicBezTo>
                  <a:lnTo>
                    <a:pt x="409651" y="1066394"/>
                  </a:lnTo>
                  <a:cubicBezTo>
                    <a:pt x="415341" y="1066394"/>
                    <a:pt x="418998" y="1063549"/>
                    <a:pt x="420624" y="1057860"/>
                  </a:cubicBezTo>
                  <a:cubicBezTo>
                    <a:pt x="426313" y="1055421"/>
                    <a:pt x="431597" y="1051764"/>
                    <a:pt x="436473" y="1046887"/>
                  </a:cubicBezTo>
                  <a:cubicBezTo>
                    <a:pt x="437286" y="1046074"/>
                    <a:pt x="438505" y="1045261"/>
                    <a:pt x="440131" y="1044448"/>
                  </a:cubicBezTo>
                  <a:cubicBezTo>
                    <a:pt x="441757" y="1043636"/>
                    <a:pt x="443382" y="1042010"/>
                    <a:pt x="445008" y="1039572"/>
                  </a:cubicBezTo>
                  <a:cubicBezTo>
                    <a:pt x="445008" y="1037946"/>
                    <a:pt x="446227" y="1037133"/>
                    <a:pt x="448665" y="1037133"/>
                  </a:cubicBezTo>
                  <a:cubicBezTo>
                    <a:pt x="450291" y="1035508"/>
                    <a:pt x="451713" y="1034085"/>
                    <a:pt x="452933" y="1032866"/>
                  </a:cubicBezTo>
                  <a:cubicBezTo>
                    <a:pt x="454152" y="1031647"/>
                    <a:pt x="455168" y="1030631"/>
                    <a:pt x="455981" y="1029818"/>
                  </a:cubicBezTo>
                  <a:cubicBezTo>
                    <a:pt x="458419" y="1029005"/>
                    <a:pt x="460451" y="1027786"/>
                    <a:pt x="462077" y="1026160"/>
                  </a:cubicBezTo>
                  <a:lnTo>
                    <a:pt x="464515" y="1026160"/>
                  </a:lnTo>
                  <a:lnTo>
                    <a:pt x="482803" y="1009092"/>
                  </a:lnTo>
                  <a:cubicBezTo>
                    <a:pt x="482803" y="1007466"/>
                    <a:pt x="483616" y="1006653"/>
                    <a:pt x="485241" y="1006653"/>
                  </a:cubicBezTo>
                  <a:cubicBezTo>
                    <a:pt x="490118" y="1005028"/>
                    <a:pt x="493369" y="1002996"/>
                    <a:pt x="494995" y="1000557"/>
                  </a:cubicBezTo>
                  <a:cubicBezTo>
                    <a:pt x="494995" y="999744"/>
                    <a:pt x="495605" y="998932"/>
                    <a:pt x="496824" y="998119"/>
                  </a:cubicBezTo>
                  <a:cubicBezTo>
                    <a:pt x="498043" y="997306"/>
                    <a:pt x="499059" y="996900"/>
                    <a:pt x="499872" y="996900"/>
                  </a:cubicBezTo>
                  <a:cubicBezTo>
                    <a:pt x="506374" y="992023"/>
                    <a:pt x="514299" y="984911"/>
                    <a:pt x="523646" y="975564"/>
                  </a:cubicBezTo>
                  <a:cubicBezTo>
                    <a:pt x="532993" y="966216"/>
                    <a:pt x="540512" y="958292"/>
                    <a:pt x="546201" y="951789"/>
                  </a:cubicBezTo>
                  <a:lnTo>
                    <a:pt x="546201" y="949351"/>
                  </a:lnTo>
                  <a:cubicBezTo>
                    <a:pt x="545389" y="946912"/>
                    <a:pt x="544576" y="945693"/>
                    <a:pt x="543763" y="945693"/>
                  </a:cubicBezTo>
                  <a:lnTo>
                    <a:pt x="514502" y="905460"/>
                  </a:lnTo>
                  <a:cubicBezTo>
                    <a:pt x="506374" y="897332"/>
                    <a:pt x="494182" y="882295"/>
                    <a:pt x="477926" y="860349"/>
                  </a:cubicBezTo>
                  <a:cubicBezTo>
                    <a:pt x="469798" y="848970"/>
                    <a:pt x="463296" y="840436"/>
                    <a:pt x="458419" y="834746"/>
                  </a:cubicBezTo>
                  <a:lnTo>
                    <a:pt x="432816" y="806704"/>
                  </a:lnTo>
                  <a:lnTo>
                    <a:pt x="425501" y="799389"/>
                  </a:lnTo>
                  <a:cubicBezTo>
                    <a:pt x="423875" y="796951"/>
                    <a:pt x="421843" y="795732"/>
                    <a:pt x="419405" y="795732"/>
                  </a:cubicBezTo>
                  <a:cubicBezTo>
                    <a:pt x="416966" y="795732"/>
                    <a:pt x="415341" y="797357"/>
                    <a:pt x="414528" y="800608"/>
                  </a:cubicBezTo>
                  <a:cubicBezTo>
                    <a:pt x="411277" y="807111"/>
                    <a:pt x="409245" y="813207"/>
                    <a:pt x="408432" y="818896"/>
                  </a:cubicBezTo>
                  <a:cubicBezTo>
                    <a:pt x="406806" y="822960"/>
                    <a:pt x="403961" y="826212"/>
                    <a:pt x="399897" y="828650"/>
                  </a:cubicBezTo>
                  <a:cubicBezTo>
                    <a:pt x="397459" y="830276"/>
                    <a:pt x="395427" y="832714"/>
                    <a:pt x="393801" y="835965"/>
                  </a:cubicBezTo>
                  <a:cubicBezTo>
                    <a:pt x="392176" y="839216"/>
                    <a:pt x="390957" y="842874"/>
                    <a:pt x="390144" y="846938"/>
                  </a:cubicBezTo>
                  <a:lnTo>
                    <a:pt x="386486" y="868884"/>
                  </a:lnTo>
                  <a:lnTo>
                    <a:pt x="377952" y="905460"/>
                  </a:lnTo>
                  <a:lnTo>
                    <a:pt x="374294" y="905460"/>
                  </a:lnTo>
                  <a:cubicBezTo>
                    <a:pt x="371043" y="905460"/>
                    <a:pt x="368605" y="907288"/>
                    <a:pt x="366979" y="910946"/>
                  </a:cubicBezTo>
                  <a:cubicBezTo>
                    <a:pt x="365353" y="914604"/>
                    <a:pt x="364134" y="916839"/>
                    <a:pt x="363321" y="917652"/>
                  </a:cubicBezTo>
                  <a:cubicBezTo>
                    <a:pt x="360883" y="920903"/>
                    <a:pt x="358445" y="922528"/>
                    <a:pt x="356006" y="922528"/>
                  </a:cubicBezTo>
                  <a:cubicBezTo>
                    <a:pt x="353568" y="922528"/>
                    <a:pt x="351129" y="919277"/>
                    <a:pt x="348691" y="912775"/>
                  </a:cubicBezTo>
                  <a:cubicBezTo>
                    <a:pt x="345440" y="905460"/>
                    <a:pt x="340969" y="901802"/>
                    <a:pt x="335280" y="901802"/>
                  </a:cubicBezTo>
                  <a:cubicBezTo>
                    <a:pt x="334467" y="901802"/>
                    <a:pt x="332841" y="900583"/>
                    <a:pt x="330403" y="898144"/>
                  </a:cubicBezTo>
                  <a:cubicBezTo>
                    <a:pt x="319024" y="890016"/>
                    <a:pt x="310489" y="883108"/>
                    <a:pt x="304800" y="877418"/>
                  </a:cubicBezTo>
                  <a:cubicBezTo>
                    <a:pt x="302361" y="875792"/>
                    <a:pt x="300533" y="873964"/>
                    <a:pt x="299313" y="871932"/>
                  </a:cubicBezTo>
                  <a:cubicBezTo>
                    <a:pt x="298094" y="869900"/>
                    <a:pt x="296672" y="868071"/>
                    <a:pt x="295046" y="866445"/>
                  </a:cubicBezTo>
                  <a:cubicBezTo>
                    <a:pt x="292608" y="861568"/>
                    <a:pt x="289763" y="857504"/>
                    <a:pt x="286512" y="854253"/>
                  </a:cubicBezTo>
                  <a:cubicBezTo>
                    <a:pt x="285699" y="853440"/>
                    <a:pt x="284683" y="852221"/>
                    <a:pt x="283464" y="850596"/>
                  </a:cubicBezTo>
                  <a:cubicBezTo>
                    <a:pt x="282245" y="848970"/>
                    <a:pt x="281635" y="847344"/>
                    <a:pt x="281635" y="845719"/>
                  </a:cubicBezTo>
                  <a:cubicBezTo>
                    <a:pt x="281635" y="837591"/>
                    <a:pt x="278790" y="831495"/>
                    <a:pt x="273101" y="827431"/>
                  </a:cubicBezTo>
                  <a:cubicBezTo>
                    <a:pt x="269849" y="824180"/>
                    <a:pt x="269849" y="820928"/>
                    <a:pt x="273101" y="817677"/>
                  </a:cubicBezTo>
                  <a:lnTo>
                    <a:pt x="285293" y="801828"/>
                  </a:lnTo>
                  <a:lnTo>
                    <a:pt x="277977" y="799389"/>
                  </a:lnTo>
                  <a:lnTo>
                    <a:pt x="277977" y="798170"/>
                  </a:lnTo>
                  <a:cubicBezTo>
                    <a:pt x="282854" y="792480"/>
                    <a:pt x="286105" y="785165"/>
                    <a:pt x="287731" y="776224"/>
                  </a:cubicBezTo>
                  <a:cubicBezTo>
                    <a:pt x="289357" y="767284"/>
                    <a:pt x="290576" y="760781"/>
                    <a:pt x="291389" y="756717"/>
                  </a:cubicBezTo>
                  <a:cubicBezTo>
                    <a:pt x="295453" y="734772"/>
                    <a:pt x="301549" y="709168"/>
                    <a:pt x="309677" y="679908"/>
                  </a:cubicBezTo>
                  <a:lnTo>
                    <a:pt x="310896" y="672592"/>
                  </a:lnTo>
                  <a:lnTo>
                    <a:pt x="296265" y="676250"/>
                  </a:lnTo>
                  <a:cubicBezTo>
                    <a:pt x="295453" y="679501"/>
                    <a:pt x="293827" y="680924"/>
                    <a:pt x="291389" y="680517"/>
                  </a:cubicBezTo>
                  <a:cubicBezTo>
                    <a:pt x="288950" y="680111"/>
                    <a:pt x="286512" y="679095"/>
                    <a:pt x="284073" y="677469"/>
                  </a:cubicBezTo>
                  <a:cubicBezTo>
                    <a:pt x="282448" y="681533"/>
                    <a:pt x="281229" y="683565"/>
                    <a:pt x="280416" y="683565"/>
                  </a:cubicBezTo>
                  <a:cubicBezTo>
                    <a:pt x="277977" y="683565"/>
                    <a:pt x="274320" y="682346"/>
                    <a:pt x="269443" y="679908"/>
                  </a:cubicBezTo>
                  <a:lnTo>
                    <a:pt x="267005" y="688442"/>
                  </a:lnTo>
                  <a:lnTo>
                    <a:pt x="260909" y="684784"/>
                  </a:lnTo>
                  <a:cubicBezTo>
                    <a:pt x="260096" y="682346"/>
                    <a:pt x="259893" y="680314"/>
                    <a:pt x="260299" y="678688"/>
                  </a:cubicBezTo>
                  <a:cubicBezTo>
                    <a:pt x="260705" y="677063"/>
                    <a:pt x="260909" y="675437"/>
                    <a:pt x="260909" y="673812"/>
                  </a:cubicBezTo>
                  <a:cubicBezTo>
                    <a:pt x="257657" y="675437"/>
                    <a:pt x="254609" y="676656"/>
                    <a:pt x="251765" y="677469"/>
                  </a:cubicBezTo>
                  <a:cubicBezTo>
                    <a:pt x="248920" y="678282"/>
                    <a:pt x="246278" y="679095"/>
                    <a:pt x="243840" y="679908"/>
                  </a:cubicBezTo>
                  <a:cubicBezTo>
                    <a:pt x="245465" y="681533"/>
                    <a:pt x="248107" y="683362"/>
                    <a:pt x="251765" y="685394"/>
                  </a:cubicBezTo>
                  <a:cubicBezTo>
                    <a:pt x="255422" y="687426"/>
                    <a:pt x="257657" y="691287"/>
                    <a:pt x="258470" y="696976"/>
                  </a:cubicBezTo>
                  <a:cubicBezTo>
                    <a:pt x="256032" y="695351"/>
                    <a:pt x="252374" y="694538"/>
                    <a:pt x="247497" y="694538"/>
                  </a:cubicBezTo>
                  <a:cubicBezTo>
                    <a:pt x="247497" y="694538"/>
                    <a:pt x="247701" y="694741"/>
                    <a:pt x="248107" y="695148"/>
                  </a:cubicBezTo>
                  <a:cubicBezTo>
                    <a:pt x="248513" y="695554"/>
                    <a:pt x="248717" y="696164"/>
                    <a:pt x="248717" y="696976"/>
                  </a:cubicBezTo>
                  <a:lnTo>
                    <a:pt x="238963" y="700634"/>
                  </a:lnTo>
                  <a:lnTo>
                    <a:pt x="235305" y="703072"/>
                  </a:lnTo>
                  <a:lnTo>
                    <a:pt x="230429" y="706730"/>
                  </a:lnTo>
                  <a:cubicBezTo>
                    <a:pt x="227177" y="703479"/>
                    <a:pt x="225145" y="701040"/>
                    <a:pt x="224333" y="699415"/>
                  </a:cubicBezTo>
                  <a:cubicBezTo>
                    <a:pt x="224333" y="697789"/>
                    <a:pt x="224739" y="696164"/>
                    <a:pt x="225552" y="694538"/>
                  </a:cubicBezTo>
                  <a:cubicBezTo>
                    <a:pt x="226365" y="692912"/>
                    <a:pt x="226771" y="691693"/>
                    <a:pt x="226771" y="690880"/>
                  </a:cubicBezTo>
                  <a:cubicBezTo>
                    <a:pt x="225145" y="689255"/>
                    <a:pt x="223113" y="688442"/>
                    <a:pt x="220675" y="688442"/>
                  </a:cubicBezTo>
                  <a:cubicBezTo>
                    <a:pt x="218237" y="688442"/>
                    <a:pt x="216001" y="689052"/>
                    <a:pt x="213969" y="690271"/>
                  </a:cubicBezTo>
                  <a:cubicBezTo>
                    <a:pt x="211937" y="691490"/>
                    <a:pt x="210515" y="692912"/>
                    <a:pt x="209702" y="694538"/>
                  </a:cubicBezTo>
                  <a:lnTo>
                    <a:pt x="210921" y="699415"/>
                  </a:lnTo>
                  <a:cubicBezTo>
                    <a:pt x="212547" y="700228"/>
                    <a:pt x="213766" y="700837"/>
                    <a:pt x="214579" y="701244"/>
                  </a:cubicBezTo>
                  <a:cubicBezTo>
                    <a:pt x="215392" y="701650"/>
                    <a:pt x="216205" y="702260"/>
                    <a:pt x="217017" y="703072"/>
                  </a:cubicBezTo>
                  <a:cubicBezTo>
                    <a:pt x="215392" y="708762"/>
                    <a:pt x="213360" y="712420"/>
                    <a:pt x="210921" y="714045"/>
                  </a:cubicBezTo>
                  <a:cubicBezTo>
                    <a:pt x="210921" y="714858"/>
                    <a:pt x="209499" y="715264"/>
                    <a:pt x="206654" y="715264"/>
                  </a:cubicBezTo>
                  <a:cubicBezTo>
                    <a:pt x="203809" y="715264"/>
                    <a:pt x="201981" y="715671"/>
                    <a:pt x="201168" y="716484"/>
                  </a:cubicBezTo>
                  <a:lnTo>
                    <a:pt x="192633" y="721360"/>
                  </a:lnTo>
                  <a:cubicBezTo>
                    <a:pt x="191821" y="722173"/>
                    <a:pt x="191008" y="722986"/>
                    <a:pt x="190195" y="723799"/>
                  </a:cubicBezTo>
                  <a:cubicBezTo>
                    <a:pt x="189382" y="724612"/>
                    <a:pt x="188163" y="725018"/>
                    <a:pt x="186537" y="725018"/>
                  </a:cubicBezTo>
                  <a:lnTo>
                    <a:pt x="170688" y="727456"/>
                  </a:lnTo>
                  <a:lnTo>
                    <a:pt x="162153" y="729895"/>
                  </a:lnTo>
                  <a:lnTo>
                    <a:pt x="156057" y="731114"/>
                  </a:lnTo>
                  <a:lnTo>
                    <a:pt x="132893" y="729895"/>
                  </a:lnTo>
                  <a:cubicBezTo>
                    <a:pt x="132893" y="729895"/>
                    <a:pt x="132689" y="729692"/>
                    <a:pt x="132283" y="729285"/>
                  </a:cubicBezTo>
                  <a:cubicBezTo>
                    <a:pt x="131877" y="728879"/>
                    <a:pt x="131673" y="728676"/>
                    <a:pt x="131673" y="728676"/>
                  </a:cubicBezTo>
                  <a:cubicBezTo>
                    <a:pt x="128422" y="726237"/>
                    <a:pt x="122326" y="724205"/>
                    <a:pt x="113385" y="722580"/>
                  </a:cubicBezTo>
                  <a:cubicBezTo>
                    <a:pt x="104445" y="720954"/>
                    <a:pt x="97942" y="718922"/>
                    <a:pt x="93878" y="716484"/>
                  </a:cubicBezTo>
                  <a:cubicBezTo>
                    <a:pt x="93878" y="715671"/>
                    <a:pt x="93675" y="715061"/>
                    <a:pt x="93269" y="714655"/>
                  </a:cubicBezTo>
                  <a:cubicBezTo>
                    <a:pt x="92862" y="714248"/>
                    <a:pt x="92659" y="714045"/>
                    <a:pt x="92659" y="714045"/>
                  </a:cubicBezTo>
                  <a:cubicBezTo>
                    <a:pt x="74777" y="701853"/>
                    <a:pt x="63398" y="693725"/>
                    <a:pt x="58521" y="689661"/>
                  </a:cubicBezTo>
                  <a:cubicBezTo>
                    <a:pt x="55270" y="688036"/>
                    <a:pt x="53238" y="686410"/>
                    <a:pt x="52425" y="684784"/>
                  </a:cubicBezTo>
                  <a:lnTo>
                    <a:pt x="40233" y="671373"/>
                  </a:lnTo>
                  <a:cubicBezTo>
                    <a:pt x="36982" y="666496"/>
                    <a:pt x="34137" y="663245"/>
                    <a:pt x="31699" y="661620"/>
                  </a:cubicBezTo>
                  <a:cubicBezTo>
                    <a:pt x="24384" y="657556"/>
                    <a:pt x="20320" y="651053"/>
                    <a:pt x="19507" y="642112"/>
                  </a:cubicBezTo>
                  <a:lnTo>
                    <a:pt x="17069" y="636016"/>
                  </a:lnTo>
                  <a:lnTo>
                    <a:pt x="9753" y="627482"/>
                  </a:lnTo>
                  <a:cubicBezTo>
                    <a:pt x="7315" y="625856"/>
                    <a:pt x="6096" y="623418"/>
                    <a:pt x="6096" y="620167"/>
                  </a:cubicBezTo>
                  <a:cubicBezTo>
                    <a:pt x="6096" y="616916"/>
                    <a:pt x="7315" y="614071"/>
                    <a:pt x="9753" y="611632"/>
                  </a:cubicBezTo>
                  <a:cubicBezTo>
                    <a:pt x="14630" y="608381"/>
                    <a:pt x="15849" y="604724"/>
                    <a:pt x="13411" y="600660"/>
                  </a:cubicBezTo>
                  <a:lnTo>
                    <a:pt x="17069" y="592125"/>
                  </a:lnTo>
                  <a:cubicBezTo>
                    <a:pt x="18694" y="590500"/>
                    <a:pt x="20320" y="588061"/>
                    <a:pt x="21945" y="584810"/>
                  </a:cubicBezTo>
                  <a:lnTo>
                    <a:pt x="30480" y="564084"/>
                  </a:lnTo>
                  <a:lnTo>
                    <a:pt x="34137" y="564084"/>
                  </a:lnTo>
                  <a:cubicBezTo>
                    <a:pt x="32512" y="568148"/>
                    <a:pt x="30886" y="575056"/>
                    <a:pt x="29261" y="584810"/>
                  </a:cubicBezTo>
                  <a:cubicBezTo>
                    <a:pt x="38201" y="565303"/>
                    <a:pt x="48361" y="547828"/>
                    <a:pt x="59741" y="532384"/>
                  </a:cubicBezTo>
                  <a:cubicBezTo>
                    <a:pt x="71120" y="516941"/>
                    <a:pt x="87376" y="496621"/>
                    <a:pt x="108509" y="471424"/>
                  </a:cubicBezTo>
                  <a:lnTo>
                    <a:pt x="137769" y="436068"/>
                  </a:lnTo>
                  <a:cubicBezTo>
                    <a:pt x="137769" y="436068"/>
                    <a:pt x="137973" y="436271"/>
                    <a:pt x="138379" y="436677"/>
                  </a:cubicBezTo>
                  <a:cubicBezTo>
                    <a:pt x="138785" y="437084"/>
                    <a:pt x="138989" y="437287"/>
                    <a:pt x="138989" y="437287"/>
                  </a:cubicBezTo>
                  <a:lnTo>
                    <a:pt x="130454" y="447040"/>
                  </a:lnTo>
                  <a:cubicBezTo>
                    <a:pt x="128016" y="451104"/>
                    <a:pt x="124155" y="456997"/>
                    <a:pt x="118872" y="464719"/>
                  </a:cubicBezTo>
                  <a:cubicBezTo>
                    <a:pt x="113589" y="472440"/>
                    <a:pt x="108915" y="479959"/>
                    <a:pt x="104851" y="487274"/>
                  </a:cubicBezTo>
                  <a:cubicBezTo>
                    <a:pt x="95097" y="498653"/>
                    <a:pt x="86969" y="509626"/>
                    <a:pt x="80467" y="520192"/>
                  </a:cubicBezTo>
                  <a:cubicBezTo>
                    <a:pt x="78841" y="523444"/>
                    <a:pt x="76606" y="527101"/>
                    <a:pt x="73761" y="531165"/>
                  </a:cubicBezTo>
                  <a:cubicBezTo>
                    <a:pt x="70917" y="535229"/>
                    <a:pt x="69088" y="538887"/>
                    <a:pt x="68275" y="542138"/>
                  </a:cubicBezTo>
                  <a:lnTo>
                    <a:pt x="67056" y="547015"/>
                  </a:lnTo>
                  <a:cubicBezTo>
                    <a:pt x="66243" y="549453"/>
                    <a:pt x="65024" y="551079"/>
                    <a:pt x="63398" y="551892"/>
                  </a:cubicBezTo>
                  <a:lnTo>
                    <a:pt x="63398" y="554330"/>
                  </a:lnTo>
                  <a:cubicBezTo>
                    <a:pt x="63398" y="556768"/>
                    <a:pt x="62789" y="559207"/>
                    <a:pt x="61569" y="561645"/>
                  </a:cubicBezTo>
                  <a:cubicBezTo>
                    <a:pt x="60350" y="564084"/>
                    <a:pt x="59741" y="565709"/>
                    <a:pt x="59741" y="566522"/>
                  </a:cubicBezTo>
                  <a:cubicBezTo>
                    <a:pt x="58115" y="568148"/>
                    <a:pt x="58521" y="570992"/>
                    <a:pt x="60960" y="575056"/>
                  </a:cubicBezTo>
                  <a:cubicBezTo>
                    <a:pt x="61773" y="574244"/>
                    <a:pt x="62789" y="573837"/>
                    <a:pt x="64008" y="573837"/>
                  </a:cubicBezTo>
                  <a:cubicBezTo>
                    <a:pt x="65227" y="573837"/>
                    <a:pt x="66243" y="573431"/>
                    <a:pt x="67056" y="572618"/>
                  </a:cubicBezTo>
                  <a:lnTo>
                    <a:pt x="71933" y="562864"/>
                  </a:lnTo>
                  <a:cubicBezTo>
                    <a:pt x="74371" y="560426"/>
                    <a:pt x="76809" y="556159"/>
                    <a:pt x="79248" y="550063"/>
                  </a:cubicBezTo>
                  <a:cubicBezTo>
                    <a:pt x="81686" y="543967"/>
                    <a:pt x="84125" y="539293"/>
                    <a:pt x="86563" y="536042"/>
                  </a:cubicBezTo>
                  <a:cubicBezTo>
                    <a:pt x="89814" y="531165"/>
                    <a:pt x="93269" y="525272"/>
                    <a:pt x="96926" y="518364"/>
                  </a:cubicBezTo>
                  <a:cubicBezTo>
                    <a:pt x="100584" y="511455"/>
                    <a:pt x="104851" y="503936"/>
                    <a:pt x="109728" y="495808"/>
                  </a:cubicBezTo>
                  <a:cubicBezTo>
                    <a:pt x="109728" y="494183"/>
                    <a:pt x="110947" y="493370"/>
                    <a:pt x="113385" y="493370"/>
                  </a:cubicBezTo>
                  <a:cubicBezTo>
                    <a:pt x="111760" y="497434"/>
                    <a:pt x="109321" y="501904"/>
                    <a:pt x="106070" y="506781"/>
                  </a:cubicBezTo>
                  <a:lnTo>
                    <a:pt x="87782" y="540919"/>
                  </a:lnTo>
                  <a:cubicBezTo>
                    <a:pt x="87782" y="540919"/>
                    <a:pt x="85344" y="547015"/>
                    <a:pt x="80467" y="559207"/>
                  </a:cubicBezTo>
                  <a:cubicBezTo>
                    <a:pt x="79654" y="560832"/>
                    <a:pt x="79451" y="562458"/>
                    <a:pt x="79857" y="564084"/>
                  </a:cubicBezTo>
                  <a:cubicBezTo>
                    <a:pt x="80264" y="565709"/>
                    <a:pt x="80061" y="567335"/>
                    <a:pt x="79248" y="568960"/>
                  </a:cubicBezTo>
                  <a:lnTo>
                    <a:pt x="75590" y="577495"/>
                  </a:lnTo>
                  <a:cubicBezTo>
                    <a:pt x="73152" y="581559"/>
                    <a:pt x="71120" y="586029"/>
                    <a:pt x="69494" y="590906"/>
                  </a:cubicBezTo>
                  <a:cubicBezTo>
                    <a:pt x="69494" y="594157"/>
                    <a:pt x="71526" y="597002"/>
                    <a:pt x="75590" y="599440"/>
                  </a:cubicBezTo>
                  <a:cubicBezTo>
                    <a:pt x="78029" y="601879"/>
                    <a:pt x="79248" y="603504"/>
                    <a:pt x="79248" y="604317"/>
                  </a:cubicBezTo>
                  <a:cubicBezTo>
                    <a:pt x="81686" y="609194"/>
                    <a:pt x="84937" y="610413"/>
                    <a:pt x="89001" y="607975"/>
                  </a:cubicBezTo>
                  <a:cubicBezTo>
                    <a:pt x="89814" y="610413"/>
                    <a:pt x="90221" y="613664"/>
                    <a:pt x="90221" y="617728"/>
                  </a:cubicBezTo>
                  <a:cubicBezTo>
                    <a:pt x="91846" y="624231"/>
                    <a:pt x="94691" y="626263"/>
                    <a:pt x="98755" y="623824"/>
                  </a:cubicBezTo>
                  <a:cubicBezTo>
                    <a:pt x="102819" y="620573"/>
                    <a:pt x="106477" y="618338"/>
                    <a:pt x="109728" y="617119"/>
                  </a:cubicBezTo>
                  <a:cubicBezTo>
                    <a:pt x="112979" y="615900"/>
                    <a:pt x="115824" y="614477"/>
                    <a:pt x="118262" y="612852"/>
                  </a:cubicBezTo>
                  <a:cubicBezTo>
                    <a:pt x="124765" y="609600"/>
                    <a:pt x="129641" y="607568"/>
                    <a:pt x="132893" y="606756"/>
                  </a:cubicBezTo>
                  <a:lnTo>
                    <a:pt x="153619" y="598221"/>
                  </a:lnTo>
                  <a:cubicBezTo>
                    <a:pt x="161747" y="593344"/>
                    <a:pt x="167843" y="590093"/>
                    <a:pt x="171907" y="588468"/>
                  </a:cubicBezTo>
                  <a:lnTo>
                    <a:pt x="185318" y="583591"/>
                  </a:lnTo>
                  <a:lnTo>
                    <a:pt x="212141" y="572618"/>
                  </a:lnTo>
                  <a:cubicBezTo>
                    <a:pt x="217017" y="569367"/>
                    <a:pt x="223520" y="566522"/>
                    <a:pt x="231648" y="564084"/>
                  </a:cubicBezTo>
                  <a:cubicBezTo>
                    <a:pt x="236525" y="560832"/>
                    <a:pt x="241401" y="558800"/>
                    <a:pt x="246278" y="557988"/>
                  </a:cubicBezTo>
                  <a:cubicBezTo>
                    <a:pt x="251968" y="555549"/>
                    <a:pt x="257657" y="552908"/>
                    <a:pt x="263347" y="550063"/>
                  </a:cubicBezTo>
                  <a:cubicBezTo>
                    <a:pt x="269037" y="547218"/>
                    <a:pt x="274726" y="544576"/>
                    <a:pt x="280416" y="542138"/>
                  </a:cubicBezTo>
                  <a:cubicBezTo>
                    <a:pt x="282854" y="541325"/>
                    <a:pt x="285496" y="540106"/>
                    <a:pt x="288341" y="538480"/>
                  </a:cubicBezTo>
                  <a:cubicBezTo>
                    <a:pt x="291185" y="536855"/>
                    <a:pt x="294233" y="536448"/>
                    <a:pt x="297485" y="537261"/>
                  </a:cubicBezTo>
                  <a:cubicBezTo>
                    <a:pt x="299923" y="537261"/>
                    <a:pt x="304800" y="536042"/>
                    <a:pt x="312115" y="533604"/>
                  </a:cubicBezTo>
                  <a:cubicBezTo>
                    <a:pt x="316179" y="531165"/>
                    <a:pt x="318211" y="527101"/>
                    <a:pt x="318211" y="521412"/>
                  </a:cubicBezTo>
                  <a:cubicBezTo>
                    <a:pt x="318211" y="518160"/>
                    <a:pt x="317601" y="514706"/>
                    <a:pt x="316382" y="511048"/>
                  </a:cubicBezTo>
                  <a:cubicBezTo>
                    <a:pt x="315163" y="507391"/>
                    <a:pt x="314147" y="504343"/>
                    <a:pt x="313334" y="501904"/>
                  </a:cubicBezTo>
                  <a:lnTo>
                    <a:pt x="312115" y="499466"/>
                  </a:lnTo>
                  <a:cubicBezTo>
                    <a:pt x="307238" y="495402"/>
                    <a:pt x="300736" y="490932"/>
                    <a:pt x="292608" y="486055"/>
                  </a:cubicBezTo>
                  <a:cubicBezTo>
                    <a:pt x="290169" y="483616"/>
                    <a:pt x="289763" y="481178"/>
                    <a:pt x="291389" y="478740"/>
                  </a:cubicBezTo>
                  <a:cubicBezTo>
                    <a:pt x="292201" y="477114"/>
                    <a:pt x="292405" y="475488"/>
                    <a:pt x="291998" y="473863"/>
                  </a:cubicBezTo>
                  <a:cubicBezTo>
                    <a:pt x="291592" y="472237"/>
                    <a:pt x="290576" y="471018"/>
                    <a:pt x="288950" y="470205"/>
                  </a:cubicBezTo>
                  <a:lnTo>
                    <a:pt x="281635" y="466548"/>
                  </a:lnTo>
                  <a:lnTo>
                    <a:pt x="273101" y="459232"/>
                  </a:lnTo>
                  <a:cubicBezTo>
                    <a:pt x="272288" y="458420"/>
                    <a:pt x="271881" y="457607"/>
                    <a:pt x="271881" y="456794"/>
                  </a:cubicBezTo>
                  <a:cubicBezTo>
                    <a:pt x="271881" y="455981"/>
                    <a:pt x="271475" y="455575"/>
                    <a:pt x="270662" y="455575"/>
                  </a:cubicBezTo>
                  <a:cubicBezTo>
                    <a:pt x="267411" y="453949"/>
                    <a:pt x="265785" y="451511"/>
                    <a:pt x="265785" y="448260"/>
                  </a:cubicBezTo>
                  <a:cubicBezTo>
                    <a:pt x="265785" y="445008"/>
                    <a:pt x="267005" y="442164"/>
                    <a:pt x="269443" y="439725"/>
                  </a:cubicBezTo>
                  <a:lnTo>
                    <a:pt x="267005" y="434848"/>
                  </a:lnTo>
                  <a:cubicBezTo>
                    <a:pt x="266192" y="434036"/>
                    <a:pt x="264769" y="433426"/>
                    <a:pt x="262737" y="433020"/>
                  </a:cubicBezTo>
                  <a:cubicBezTo>
                    <a:pt x="260705" y="432613"/>
                    <a:pt x="259283" y="432004"/>
                    <a:pt x="258470" y="431191"/>
                  </a:cubicBezTo>
                  <a:cubicBezTo>
                    <a:pt x="256845" y="430378"/>
                    <a:pt x="254813" y="427533"/>
                    <a:pt x="252374" y="422656"/>
                  </a:cubicBezTo>
                  <a:lnTo>
                    <a:pt x="259689" y="417780"/>
                  </a:lnTo>
                  <a:cubicBezTo>
                    <a:pt x="262941" y="417780"/>
                    <a:pt x="265379" y="418186"/>
                    <a:pt x="267005" y="418999"/>
                  </a:cubicBezTo>
                  <a:lnTo>
                    <a:pt x="270662" y="418999"/>
                  </a:lnTo>
                  <a:cubicBezTo>
                    <a:pt x="274726" y="418999"/>
                    <a:pt x="276758" y="416560"/>
                    <a:pt x="276758" y="411684"/>
                  </a:cubicBezTo>
                  <a:lnTo>
                    <a:pt x="276758" y="388519"/>
                  </a:lnTo>
                  <a:lnTo>
                    <a:pt x="275539" y="356820"/>
                  </a:lnTo>
                  <a:cubicBezTo>
                    <a:pt x="274726" y="351943"/>
                    <a:pt x="274117" y="346050"/>
                    <a:pt x="273710" y="339141"/>
                  </a:cubicBezTo>
                  <a:cubicBezTo>
                    <a:pt x="273304" y="332232"/>
                    <a:pt x="272288" y="326746"/>
                    <a:pt x="270662" y="322682"/>
                  </a:cubicBezTo>
                  <a:cubicBezTo>
                    <a:pt x="264160" y="303175"/>
                    <a:pt x="256032" y="290170"/>
                    <a:pt x="246278" y="283668"/>
                  </a:cubicBezTo>
                  <a:lnTo>
                    <a:pt x="242621" y="276352"/>
                  </a:lnTo>
                  <a:cubicBezTo>
                    <a:pt x="240995" y="274727"/>
                    <a:pt x="239369" y="272492"/>
                    <a:pt x="237744" y="269647"/>
                  </a:cubicBezTo>
                  <a:cubicBezTo>
                    <a:pt x="236118" y="266802"/>
                    <a:pt x="234086" y="263754"/>
                    <a:pt x="231648" y="260503"/>
                  </a:cubicBezTo>
                  <a:lnTo>
                    <a:pt x="231648" y="250749"/>
                  </a:lnTo>
                  <a:cubicBezTo>
                    <a:pt x="230022" y="245060"/>
                    <a:pt x="230835" y="241808"/>
                    <a:pt x="234086" y="240996"/>
                  </a:cubicBezTo>
                  <a:cubicBezTo>
                    <a:pt x="235712" y="240183"/>
                    <a:pt x="238963" y="240589"/>
                    <a:pt x="243840" y="242215"/>
                  </a:cubicBezTo>
                  <a:cubicBezTo>
                    <a:pt x="253593" y="246279"/>
                    <a:pt x="261721" y="251156"/>
                    <a:pt x="268224" y="256845"/>
                  </a:cubicBezTo>
                  <a:cubicBezTo>
                    <a:pt x="273101" y="259284"/>
                    <a:pt x="277571" y="262535"/>
                    <a:pt x="281635" y="266599"/>
                  </a:cubicBezTo>
                  <a:cubicBezTo>
                    <a:pt x="288137" y="269850"/>
                    <a:pt x="293827" y="274320"/>
                    <a:pt x="298704" y="280010"/>
                  </a:cubicBezTo>
                  <a:lnTo>
                    <a:pt x="309677" y="292202"/>
                  </a:lnTo>
                  <a:lnTo>
                    <a:pt x="325526" y="314148"/>
                  </a:lnTo>
                  <a:cubicBezTo>
                    <a:pt x="334467" y="332029"/>
                    <a:pt x="340157" y="342596"/>
                    <a:pt x="342595" y="345847"/>
                  </a:cubicBezTo>
                  <a:cubicBezTo>
                    <a:pt x="345033" y="352349"/>
                    <a:pt x="346659" y="356413"/>
                    <a:pt x="347472" y="358039"/>
                  </a:cubicBezTo>
                  <a:cubicBezTo>
                    <a:pt x="349097" y="361290"/>
                    <a:pt x="351536" y="363322"/>
                    <a:pt x="354787" y="364135"/>
                  </a:cubicBezTo>
                  <a:cubicBezTo>
                    <a:pt x="358038" y="364948"/>
                    <a:pt x="360273" y="366573"/>
                    <a:pt x="361493" y="369012"/>
                  </a:cubicBezTo>
                  <a:cubicBezTo>
                    <a:pt x="362712" y="371450"/>
                    <a:pt x="363321" y="374295"/>
                    <a:pt x="363321" y="377546"/>
                  </a:cubicBezTo>
                  <a:cubicBezTo>
                    <a:pt x="363321" y="379984"/>
                    <a:pt x="363931" y="382829"/>
                    <a:pt x="365150" y="386080"/>
                  </a:cubicBezTo>
                  <a:cubicBezTo>
                    <a:pt x="366369" y="389332"/>
                    <a:pt x="367385" y="392176"/>
                    <a:pt x="368198" y="394615"/>
                  </a:cubicBezTo>
                  <a:cubicBezTo>
                    <a:pt x="370637" y="405181"/>
                    <a:pt x="373481" y="414528"/>
                    <a:pt x="376733" y="422656"/>
                  </a:cubicBezTo>
                  <a:lnTo>
                    <a:pt x="379171" y="442164"/>
                  </a:lnTo>
                  <a:lnTo>
                    <a:pt x="382829" y="451917"/>
                  </a:lnTo>
                  <a:cubicBezTo>
                    <a:pt x="383641" y="452730"/>
                    <a:pt x="384048" y="454356"/>
                    <a:pt x="384048" y="456794"/>
                  </a:cubicBezTo>
                  <a:cubicBezTo>
                    <a:pt x="383235" y="458420"/>
                    <a:pt x="382829" y="460452"/>
                    <a:pt x="382829" y="462890"/>
                  </a:cubicBezTo>
                  <a:cubicBezTo>
                    <a:pt x="382829" y="466141"/>
                    <a:pt x="383845" y="469392"/>
                    <a:pt x="385877" y="472644"/>
                  </a:cubicBezTo>
                  <a:cubicBezTo>
                    <a:pt x="387909" y="475895"/>
                    <a:pt x="390550" y="478333"/>
                    <a:pt x="393801" y="479959"/>
                  </a:cubicBezTo>
                  <a:lnTo>
                    <a:pt x="398678" y="478740"/>
                  </a:lnTo>
                  <a:lnTo>
                    <a:pt x="402336" y="478740"/>
                  </a:lnTo>
                  <a:cubicBezTo>
                    <a:pt x="409651" y="478740"/>
                    <a:pt x="414528" y="480365"/>
                    <a:pt x="416966" y="483616"/>
                  </a:cubicBezTo>
                  <a:cubicBezTo>
                    <a:pt x="417779" y="484429"/>
                    <a:pt x="417982" y="485445"/>
                    <a:pt x="417576" y="486664"/>
                  </a:cubicBezTo>
                  <a:cubicBezTo>
                    <a:pt x="417169" y="487884"/>
                    <a:pt x="417373" y="488900"/>
                    <a:pt x="418185" y="489712"/>
                  </a:cubicBezTo>
                  <a:cubicBezTo>
                    <a:pt x="419811" y="493776"/>
                    <a:pt x="421030" y="495402"/>
                    <a:pt x="421843" y="494589"/>
                  </a:cubicBezTo>
                  <a:lnTo>
                    <a:pt x="449885" y="489712"/>
                  </a:lnTo>
                  <a:cubicBezTo>
                    <a:pt x="446633" y="486461"/>
                    <a:pt x="445008" y="484836"/>
                    <a:pt x="445008" y="484836"/>
                  </a:cubicBezTo>
                  <a:cubicBezTo>
                    <a:pt x="437693" y="479146"/>
                    <a:pt x="431597" y="472034"/>
                    <a:pt x="426720" y="463500"/>
                  </a:cubicBezTo>
                  <a:cubicBezTo>
                    <a:pt x="421843" y="454965"/>
                    <a:pt x="418592" y="449072"/>
                    <a:pt x="416966" y="445821"/>
                  </a:cubicBezTo>
                  <a:cubicBezTo>
                    <a:pt x="412089" y="437693"/>
                    <a:pt x="408025" y="431597"/>
                    <a:pt x="404774" y="427533"/>
                  </a:cubicBezTo>
                  <a:cubicBezTo>
                    <a:pt x="399085" y="420218"/>
                    <a:pt x="397053" y="410058"/>
                    <a:pt x="398678" y="397053"/>
                  </a:cubicBezTo>
                  <a:lnTo>
                    <a:pt x="402336" y="366573"/>
                  </a:lnTo>
                  <a:cubicBezTo>
                    <a:pt x="403149" y="354381"/>
                    <a:pt x="407213" y="342189"/>
                    <a:pt x="414528" y="329997"/>
                  </a:cubicBezTo>
                  <a:cubicBezTo>
                    <a:pt x="415341" y="326746"/>
                    <a:pt x="417169" y="323495"/>
                    <a:pt x="420014" y="320244"/>
                  </a:cubicBezTo>
                  <a:cubicBezTo>
                    <a:pt x="422859" y="316992"/>
                    <a:pt x="425094" y="314554"/>
                    <a:pt x="426720" y="312928"/>
                  </a:cubicBezTo>
                  <a:cubicBezTo>
                    <a:pt x="430784" y="308864"/>
                    <a:pt x="434441" y="301549"/>
                    <a:pt x="437693" y="290983"/>
                  </a:cubicBezTo>
                  <a:cubicBezTo>
                    <a:pt x="435254" y="291796"/>
                    <a:pt x="431597" y="292202"/>
                    <a:pt x="426720" y="292202"/>
                  </a:cubicBezTo>
                  <a:cubicBezTo>
                    <a:pt x="430784" y="288138"/>
                    <a:pt x="432816" y="286106"/>
                    <a:pt x="432816" y="286106"/>
                  </a:cubicBezTo>
                  <a:cubicBezTo>
                    <a:pt x="436880" y="281229"/>
                    <a:pt x="440131" y="274727"/>
                    <a:pt x="442569" y="266599"/>
                  </a:cubicBezTo>
                  <a:lnTo>
                    <a:pt x="445008" y="236119"/>
                  </a:lnTo>
                  <a:cubicBezTo>
                    <a:pt x="446633" y="223114"/>
                    <a:pt x="448259" y="202794"/>
                    <a:pt x="449885" y="175159"/>
                  </a:cubicBezTo>
                  <a:cubicBezTo>
                    <a:pt x="449885" y="170282"/>
                    <a:pt x="449885" y="160122"/>
                    <a:pt x="449885" y="144679"/>
                  </a:cubicBezTo>
                  <a:cubicBezTo>
                    <a:pt x="449885" y="129235"/>
                    <a:pt x="449072" y="114605"/>
                    <a:pt x="447446" y="100788"/>
                  </a:cubicBezTo>
                  <a:cubicBezTo>
                    <a:pt x="446633" y="94285"/>
                    <a:pt x="443789" y="86157"/>
                    <a:pt x="438912" y="76404"/>
                  </a:cubicBezTo>
                  <a:cubicBezTo>
                    <a:pt x="434035" y="66650"/>
                    <a:pt x="430377" y="58928"/>
                    <a:pt x="427939" y="53239"/>
                  </a:cubicBezTo>
                  <a:lnTo>
                    <a:pt x="420624" y="38608"/>
                  </a:lnTo>
                  <a:cubicBezTo>
                    <a:pt x="416560" y="29668"/>
                    <a:pt x="412902" y="23978"/>
                    <a:pt x="409651" y="21540"/>
                  </a:cubicBezTo>
                  <a:cubicBezTo>
                    <a:pt x="406400" y="18288"/>
                    <a:pt x="403961" y="13005"/>
                    <a:pt x="402336" y="5690"/>
                  </a:cubicBezTo>
                  <a:cubicBezTo>
                    <a:pt x="402336" y="2439"/>
                    <a:pt x="402742" y="610"/>
                    <a:pt x="403555" y="204"/>
                  </a:cubicBezTo>
                  <a:cubicBezTo>
                    <a:pt x="403961" y="0"/>
                    <a:pt x="404673" y="-50"/>
                    <a:pt x="405689" y="51"/>
                  </a:cubicBezTo>
                  <a:close/>
                </a:path>
              </a:pathLst>
            </a:custGeom>
            <a:gradFill>
              <a:gsLst>
                <a:gs pos="0">
                  <a:srgbClr val="A87039"/>
                </a:gs>
                <a:gs pos="100000">
                  <a:srgbClr val="CFA960"/>
                </a:gs>
              </a:gsLst>
              <a:lin ang="81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just">
                <a:defRPr sz="9600">
                  <a:gradFill>
                    <a:gsLst>
                      <a:gs pos="0">
                        <a:srgbClr val="A87039"/>
                      </a:gs>
                      <a:gs pos="100000">
                        <a:srgbClr val="CFA960"/>
                      </a:gs>
                    </a:gsLst>
                    <a:lin ang="8100000" scaled="1"/>
                  </a:gradFill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演示流云楷" panose="020006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8663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76EFC6A-DB8B-2D46-BF9A-C81A5DD47C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073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1E98BB1-C430-869F-A94C-B344F9F628A6}"/>
              </a:ext>
            </a:extLst>
          </p:cNvPr>
          <p:cNvSpPr/>
          <p:nvPr/>
        </p:nvSpPr>
        <p:spPr>
          <a:xfrm>
            <a:off x="1222098" y="4842902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落西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DF61DAD-72EF-1738-9403-A0E19CBDA7E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6280" y="434340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082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6D6BDFE-3A8F-F6C5-4C85-A89586D9FA4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-526157" y="-9139194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61158ED-C7A7-3DC7-F558-EB4EEEC2A9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189396" y="-9139194"/>
              <a:ext cx="3916614" cy="6858000"/>
            </a:xfrm>
            <a:custGeom>
              <a:avLst/>
              <a:gdLst>
                <a:gd name="connsiteX0" fmla="*/ 778504 w 3916614"/>
                <a:gd name="connsiteY0" fmla="*/ 0 h 6858000"/>
                <a:gd name="connsiteX1" fmla="*/ 3916614 w 3916614"/>
                <a:gd name="connsiteY1" fmla="*/ 0 h 6858000"/>
                <a:gd name="connsiteX2" fmla="*/ 3138109 w 3916614"/>
                <a:gd name="connsiteY2" fmla="*/ 6858000 h 6858000"/>
                <a:gd name="connsiteX3" fmla="*/ 0 w 3916614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6614" h="6858000">
                  <a:moveTo>
                    <a:pt x="778504" y="0"/>
                  </a:moveTo>
                  <a:lnTo>
                    <a:pt x="3916614" y="0"/>
                  </a:lnTo>
                  <a:lnTo>
                    <a:pt x="3138109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0AC75A7-3EE4-C09E-5D46-19A1F89E69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526157" y="-9139194"/>
              <a:ext cx="3374473" cy="6858000"/>
            </a:xfrm>
            <a:custGeom>
              <a:avLst/>
              <a:gdLst>
                <a:gd name="connsiteX0" fmla="*/ 0 w 3374473"/>
                <a:gd name="connsiteY0" fmla="*/ 0 h 6858000"/>
                <a:gd name="connsiteX1" fmla="*/ 3374473 w 3374473"/>
                <a:gd name="connsiteY1" fmla="*/ 0 h 6858000"/>
                <a:gd name="connsiteX2" fmla="*/ 2595969 w 3374473"/>
                <a:gd name="connsiteY2" fmla="*/ 6858000 h 6858000"/>
                <a:gd name="connsiteX3" fmla="*/ 0 w 3374473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4473" h="6858000">
                  <a:moveTo>
                    <a:pt x="0" y="0"/>
                  </a:moveTo>
                  <a:lnTo>
                    <a:pt x="3374473" y="0"/>
                  </a:lnTo>
                  <a:lnTo>
                    <a:pt x="2595969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5FF9027-970F-19FD-F47D-FB123102B2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318241" y="-9139194"/>
              <a:ext cx="3347602" cy="6858000"/>
            </a:xfrm>
            <a:custGeom>
              <a:avLst/>
              <a:gdLst>
                <a:gd name="connsiteX0" fmla="*/ 778505 w 3347602"/>
                <a:gd name="connsiteY0" fmla="*/ 0 h 6858000"/>
                <a:gd name="connsiteX1" fmla="*/ 3347602 w 3347602"/>
                <a:gd name="connsiteY1" fmla="*/ 0 h 6858000"/>
                <a:gd name="connsiteX2" fmla="*/ 3347602 w 3347602"/>
                <a:gd name="connsiteY2" fmla="*/ 6858000 h 6858000"/>
                <a:gd name="connsiteX3" fmla="*/ 0 w 3347602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7602" h="6858000">
                  <a:moveTo>
                    <a:pt x="778505" y="0"/>
                  </a:moveTo>
                  <a:lnTo>
                    <a:pt x="3347602" y="0"/>
                  </a:lnTo>
                  <a:lnTo>
                    <a:pt x="334760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874FDFA1-2EC1-4C50-03C9-3B67C8DD7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060549" y="-9139194"/>
              <a:ext cx="3905174" cy="6858000"/>
            </a:xfrm>
            <a:custGeom>
              <a:avLst/>
              <a:gdLst>
                <a:gd name="connsiteX0" fmla="*/ 778504 w 3905174"/>
                <a:gd name="connsiteY0" fmla="*/ 0 h 6858000"/>
                <a:gd name="connsiteX1" fmla="*/ 3905174 w 3905174"/>
                <a:gd name="connsiteY1" fmla="*/ 0 h 6858000"/>
                <a:gd name="connsiteX2" fmla="*/ 3905174 w 3905174"/>
                <a:gd name="connsiteY2" fmla="*/ 100777 h 6858000"/>
                <a:gd name="connsiteX3" fmla="*/ 3138110 w 3905174"/>
                <a:gd name="connsiteY3" fmla="*/ 6858000 h 6858000"/>
                <a:gd name="connsiteX4" fmla="*/ 0 w 3905174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174" h="6858000">
                  <a:moveTo>
                    <a:pt x="778504" y="0"/>
                  </a:moveTo>
                  <a:lnTo>
                    <a:pt x="3905174" y="0"/>
                  </a:lnTo>
                  <a:lnTo>
                    <a:pt x="3905174" y="100777"/>
                  </a:lnTo>
                  <a:lnTo>
                    <a:pt x="313811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54FFA17E-FB40-F1D8-576D-3BCF8D57AF0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6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76B636F-DF04-835A-3979-82062DCCB678}"/>
              </a:ext>
            </a:extLst>
          </p:cNvPr>
          <p:cNvSpPr/>
          <p:nvPr/>
        </p:nvSpPr>
        <p:spPr>
          <a:xfrm>
            <a:off x="737086" y="4717695"/>
            <a:ext cx="1659430" cy="606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7350">
              <a:lnSpc>
                <a:spcPct val="130000"/>
              </a:lnSpc>
            </a:pPr>
            <a:r>
              <a:rPr lang="zh-CN" altLang="en-US" sz="2800" dirty="0">
                <a:gradFill>
                  <a:gsLst>
                    <a:gs pos="0">
                      <a:srgbClr val="CFA960"/>
                    </a:gs>
                    <a:gs pos="100000">
                      <a:srgbClr val="D9B166"/>
                    </a:gs>
                    <a:gs pos="56000">
                      <a:srgbClr val="CDA657"/>
                    </a:gs>
                  </a:gsLst>
                  <a:lin ang="189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</a:rPr>
              <a:t>工作回顾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BE3951B-7F80-92EE-516B-F2B0E5BDD199}"/>
              </a:ext>
            </a:extLst>
          </p:cNvPr>
          <p:cNvSpPr/>
          <p:nvPr/>
        </p:nvSpPr>
        <p:spPr>
          <a:xfrm>
            <a:off x="3677430" y="4717695"/>
            <a:ext cx="1659430" cy="606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7350">
              <a:lnSpc>
                <a:spcPct val="130000"/>
              </a:lnSpc>
            </a:pPr>
            <a:r>
              <a:rPr lang="zh-CN" altLang="en-US" sz="2800" dirty="0">
                <a:gradFill>
                  <a:gsLst>
                    <a:gs pos="0">
                      <a:srgbClr val="CFA960"/>
                    </a:gs>
                    <a:gs pos="100000">
                      <a:srgbClr val="D9B166"/>
                    </a:gs>
                    <a:gs pos="56000">
                      <a:srgbClr val="CDA657"/>
                    </a:gs>
                  </a:gsLst>
                  <a:lin ang="189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</a:rPr>
              <a:t>总结分析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CC512EE-F340-ADA7-B18D-AD7AEDFF3E0D}"/>
              </a:ext>
            </a:extLst>
          </p:cNvPr>
          <p:cNvSpPr/>
          <p:nvPr/>
        </p:nvSpPr>
        <p:spPr>
          <a:xfrm>
            <a:off x="6829224" y="4717695"/>
            <a:ext cx="1659430" cy="606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7350">
              <a:lnSpc>
                <a:spcPct val="130000"/>
              </a:lnSpc>
            </a:pPr>
            <a:r>
              <a:rPr lang="zh-CN" altLang="en-US" sz="2800" dirty="0">
                <a:gradFill>
                  <a:gsLst>
                    <a:gs pos="0">
                      <a:srgbClr val="CFA960"/>
                    </a:gs>
                    <a:gs pos="100000">
                      <a:srgbClr val="D9B166"/>
                    </a:gs>
                    <a:gs pos="56000">
                      <a:srgbClr val="CDA657"/>
                    </a:gs>
                  </a:gsLst>
                  <a:lin ang="189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</a:rPr>
              <a:t>个人总结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C3862DC-4FCB-2B23-1D0C-13D19F0F84E1}"/>
              </a:ext>
            </a:extLst>
          </p:cNvPr>
          <p:cNvSpPr/>
          <p:nvPr/>
        </p:nvSpPr>
        <p:spPr>
          <a:xfrm>
            <a:off x="9948101" y="4717695"/>
            <a:ext cx="1659430" cy="606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7350">
              <a:lnSpc>
                <a:spcPct val="130000"/>
              </a:lnSpc>
            </a:pPr>
            <a:r>
              <a:rPr lang="zh-CN" altLang="en-US" sz="2800" dirty="0">
                <a:gradFill>
                  <a:gsLst>
                    <a:gs pos="0">
                      <a:srgbClr val="CFA960"/>
                    </a:gs>
                    <a:gs pos="100000">
                      <a:srgbClr val="D9B166"/>
                    </a:gs>
                    <a:gs pos="56000">
                      <a:srgbClr val="CDA657"/>
                    </a:gs>
                  </a:gsLst>
                  <a:lin ang="189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</a:rPr>
              <a:t>未来规划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1C814B8-71D7-1D74-4B0F-74FD62AFB137}"/>
              </a:ext>
            </a:extLst>
          </p:cNvPr>
          <p:cNvSpPr/>
          <p:nvPr/>
        </p:nvSpPr>
        <p:spPr>
          <a:xfrm>
            <a:off x="775871" y="5281901"/>
            <a:ext cx="156566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gradFill>
                  <a:gsLst>
                    <a:gs pos="0">
                      <a:srgbClr val="E8CDA0"/>
                    </a:gs>
                    <a:gs pos="100000">
                      <a:srgbClr val="D2AA76"/>
                    </a:gs>
                    <a:gs pos="56000">
                      <a:srgbClr val="D2AA76"/>
                    </a:gs>
                  </a:gsLst>
                  <a:lin ang="189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Performance review</a:t>
            </a:r>
            <a:endParaRPr lang="zh-CN" altLang="en-US" sz="1100" dirty="0">
              <a:gradFill>
                <a:gsLst>
                  <a:gs pos="0">
                    <a:srgbClr val="E8CDA0"/>
                  </a:gs>
                  <a:gs pos="100000">
                    <a:srgbClr val="D2AA76"/>
                  </a:gs>
                  <a:gs pos="56000">
                    <a:srgbClr val="D2AA76"/>
                  </a:gs>
                </a:gsLst>
                <a:lin ang="18900000" scaled="1"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3EC9AA2-836B-FF1E-F4A3-BBAA9213F3B1}"/>
              </a:ext>
            </a:extLst>
          </p:cNvPr>
          <p:cNvSpPr/>
          <p:nvPr/>
        </p:nvSpPr>
        <p:spPr>
          <a:xfrm>
            <a:off x="3696529" y="5281901"/>
            <a:ext cx="160798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gradFill>
                  <a:gsLst>
                    <a:gs pos="0">
                      <a:srgbClr val="E8CDA0"/>
                    </a:gs>
                    <a:gs pos="100000">
                      <a:srgbClr val="D2AA76"/>
                    </a:gs>
                    <a:gs pos="56000">
                      <a:srgbClr val="D2AA76"/>
                    </a:gs>
                  </a:gsLst>
                  <a:lin ang="189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Analyzed</a:t>
            </a:r>
            <a:endParaRPr lang="zh-CN" altLang="en-US" sz="1100" dirty="0">
              <a:gradFill>
                <a:gsLst>
                  <a:gs pos="0">
                    <a:srgbClr val="E8CDA0"/>
                  </a:gs>
                  <a:gs pos="100000">
                    <a:srgbClr val="D2AA76"/>
                  </a:gs>
                  <a:gs pos="56000">
                    <a:srgbClr val="D2AA76"/>
                  </a:gs>
                </a:gsLst>
                <a:lin ang="18900000" scaled="1"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6FAE35E-3BF9-D1C8-4BF3-B1A0E7B7CD0F}"/>
              </a:ext>
            </a:extLst>
          </p:cNvPr>
          <p:cNvSpPr/>
          <p:nvPr/>
        </p:nvSpPr>
        <p:spPr>
          <a:xfrm>
            <a:off x="6848460" y="5281901"/>
            <a:ext cx="16209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gradFill>
                  <a:gsLst>
                    <a:gs pos="0">
                      <a:srgbClr val="E8CDA0"/>
                    </a:gs>
                    <a:gs pos="100000">
                      <a:srgbClr val="D2AA76"/>
                    </a:gs>
                    <a:gs pos="56000">
                      <a:srgbClr val="D2AA76"/>
                    </a:gs>
                  </a:gsLst>
                  <a:lin ang="189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Personal summary</a:t>
            </a:r>
            <a:endParaRPr lang="zh-CN" altLang="en-US" sz="1100" dirty="0">
              <a:gradFill>
                <a:gsLst>
                  <a:gs pos="0">
                    <a:srgbClr val="E8CDA0"/>
                  </a:gs>
                  <a:gs pos="100000">
                    <a:srgbClr val="D2AA76"/>
                  </a:gs>
                  <a:gs pos="56000">
                    <a:srgbClr val="D2AA76"/>
                  </a:gs>
                </a:gsLst>
                <a:lin ang="18900000" scaled="1"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69C6315-82E8-D7A4-B296-B1B7A31485C0}"/>
              </a:ext>
            </a:extLst>
          </p:cNvPr>
          <p:cNvSpPr/>
          <p:nvPr/>
        </p:nvSpPr>
        <p:spPr>
          <a:xfrm>
            <a:off x="9967200" y="5281901"/>
            <a:ext cx="16210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gradFill>
                  <a:gsLst>
                    <a:gs pos="0">
                      <a:srgbClr val="E8CDA0"/>
                    </a:gs>
                    <a:gs pos="100000">
                      <a:srgbClr val="D2AA76"/>
                    </a:gs>
                    <a:gs pos="56000">
                      <a:srgbClr val="D2AA76"/>
                    </a:gs>
                  </a:gsLst>
                  <a:lin ang="189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Future plan</a:t>
            </a:r>
            <a:endParaRPr lang="zh-CN" altLang="en-US" sz="1100" dirty="0">
              <a:gradFill>
                <a:gsLst>
                  <a:gs pos="0">
                    <a:srgbClr val="E8CDA0"/>
                  </a:gs>
                  <a:gs pos="100000">
                    <a:srgbClr val="D2AA76"/>
                  </a:gs>
                  <a:gs pos="56000">
                    <a:srgbClr val="D2AA76"/>
                  </a:gs>
                </a:gsLst>
                <a:lin ang="18900000" scaled="1"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BDFF541-DB89-BA76-BE47-DF64BBD28D84}"/>
              </a:ext>
            </a:extLst>
          </p:cNvPr>
          <p:cNvSpPr/>
          <p:nvPr/>
        </p:nvSpPr>
        <p:spPr>
          <a:xfrm>
            <a:off x="1016711" y="3562436"/>
            <a:ext cx="1043838" cy="1043838"/>
          </a:xfrm>
          <a:prstGeom prst="ellipse">
            <a:avLst/>
          </a:prstGeom>
          <a:noFill/>
          <a:ln w="15875" cap="flat" cmpd="sng" algn="ctr">
            <a:gradFill>
              <a:gsLst>
                <a:gs pos="41000">
                  <a:srgbClr val="D29B59"/>
                </a:gs>
                <a:gs pos="0">
                  <a:srgbClr val="F7C885"/>
                </a:gs>
                <a:gs pos="69000">
                  <a:srgbClr val="BB8245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B69B84"/>
                  </a:gs>
                  <a:gs pos="100000">
                    <a:srgbClr val="D2AA76"/>
                  </a:gs>
                </a:gsLst>
                <a:lin ang="18900000" scaled="1"/>
              </a:gra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D27E6B2D-5263-42E3-F03B-8C3863D50CC1}"/>
              </a:ext>
            </a:extLst>
          </p:cNvPr>
          <p:cNvSpPr/>
          <p:nvPr/>
        </p:nvSpPr>
        <p:spPr>
          <a:xfrm>
            <a:off x="3980922" y="3562436"/>
            <a:ext cx="1043838" cy="1043838"/>
          </a:xfrm>
          <a:prstGeom prst="ellipse">
            <a:avLst/>
          </a:prstGeom>
          <a:noFill/>
          <a:ln w="15875" cap="flat" cmpd="sng" algn="ctr">
            <a:gradFill>
              <a:gsLst>
                <a:gs pos="41000">
                  <a:srgbClr val="D29B59"/>
                </a:gs>
                <a:gs pos="0">
                  <a:srgbClr val="F7C885"/>
                </a:gs>
                <a:gs pos="69000">
                  <a:srgbClr val="BB8245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B69B84"/>
                  </a:gs>
                  <a:gs pos="100000">
                    <a:srgbClr val="D2AA76"/>
                  </a:gs>
                </a:gsLst>
                <a:lin ang="18900000" scaled="1"/>
              </a:gra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835D0446-3459-A081-895D-4EF68C354DAD}"/>
              </a:ext>
            </a:extLst>
          </p:cNvPr>
          <p:cNvSpPr/>
          <p:nvPr/>
        </p:nvSpPr>
        <p:spPr>
          <a:xfrm>
            <a:off x="7155289" y="3562436"/>
            <a:ext cx="1043838" cy="1043838"/>
          </a:xfrm>
          <a:prstGeom prst="ellipse">
            <a:avLst/>
          </a:prstGeom>
          <a:noFill/>
          <a:ln w="15875" cap="flat" cmpd="sng" algn="ctr">
            <a:gradFill>
              <a:gsLst>
                <a:gs pos="41000">
                  <a:srgbClr val="D29B59"/>
                </a:gs>
                <a:gs pos="0">
                  <a:srgbClr val="F7C885"/>
                </a:gs>
                <a:gs pos="69000">
                  <a:srgbClr val="BB8245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B69B84"/>
                  </a:gs>
                  <a:gs pos="100000">
                    <a:srgbClr val="D2AA76"/>
                  </a:gs>
                </a:gsLst>
                <a:lin ang="18900000" scaled="1"/>
              </a:gra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ADEF614E-B329-81B2-57A9-2B3F97572EF3}"/>
              </a:ext>
            </a:extLst>
          </p:cNvPr>
          <p:cNvSpPr/>
          <p:nvPr/>
        </p:nvSpPr>
        <p:spPr>
          <a:xfrm>
            <a:off x="10240579" y="3562436"/>
            <a:ext cx="1043838" cy="1043838"/>
          </a:xfrm>
          <a:prstGeom prst="ellipse">
            <a:avLst/>
          </a:prstGeom>
          <a:noFill/>
          <a:ln w="15875" cap="flat" cmpd="sng" algn="ctr">
            <a:gradFill>
              <a:gsLst>
                <a:gs pos="41000">
                  <a:srgbClr val="D29B59"/>
                </a:gs>
                <a:gs pos="0">
                  <a:srgbClr val="F7C885"/>
                </a:gs>
                <a:gs pos="69000">
                  <a:srgbClr val="BB8245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B69B84"/>
                  </a:gs>
                  <a:gs pos="100000">
                    <a:srgbClr val="D2AA76"/>
                  </a:gs>
                </a:gsLst>
                <a:lin ang="18900000" scaled="1"/>
              </a:gra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6C7AB22A-3096-F9F1-FEEA-546F5F548E49}"/>
              </a:ext>
            </a:extLst>
          </p:cNvPr>
          <p:cNvSpPr/>
          <p:nvPr/>
        </p:nvSpPr>
        <p:spPr>
          <a:xfrm rot="3008525">
            <a:off x="5307043" y="653197"/>
            <a:ext cx="2159796" cy="1372194"/>
          </a:xfrm>
          <a:custGeom>
            <a:avLst/>
            <a:gdLst/>
            <a:ahLst/>
            <a:cxnLst/>
            <a:rect l="l" t="t" r="r" b="b"/>
            <a:pathLst>
              <a:path w="4198786" h="2667637">
                <a:moveTo>
                  <a:pt x="2874664" y="2652486"/>
                </a:moveTo>
                <a:cubicBezTo>
                  <a:pt x="2873875" y="2656115"/>
                  <a:pt x="2874191" y="2658954"/>
                  <a:pt x="2875610" y="2661005"/>
                </a:cubicBezTo>
                <a:cubicBezTo>
                  <a:pt x="2877030" y="2663056"/>
                  <a:pt x="2876715" y="2665265"/>
                  <a:pt x="2874664" y="2667631"/>
                </a:cubicBezTo>
                <a:cubicBezTo>
                  <a:pt x="2866934" y="2667789"/>
                  <a:pt x="2862832" y="2664949"/>
                  <a:pt x="2862359" y="2659112"/>
                </a:cubicBezTo>
                <a:cubicBezTo>
                  <a:pt x="2861886" y="2653275"/>
                  <a:pt x="2865987" y="2651066"/>
                  <a:pt x="2874664" y="2652486"/>
                </a:cubicBezTo>
                <a:close/>
                <a:moveTo>
                  <a:pt x="2793892" y="2644914"/>
                </a:moveTo>
                <a:cubicBezTo>
                  <a:pt x="2798887" y="2644125"/>
                  <a:pt x="2802148" y="2645703"/>
                  <a:pt x="2803673" y="2649647"/>
                </a:cubicBezTo>
                <a:cubicBezTo>
                  <a:pt x="2805198" y="2653591"/>
                  <a:pt x="2805303" y="2657061"/>
                  <a:pt x="2803989" y="2660058"/>
                </a:cubicBezTo>
                <a:cubicBezTo>
                  <a:pt x="2797889" y="2660058"/>
                  <a:pt x="2794312" y="2658796"/>
                  <a:pt x="2793261" y="2656272"/>
                </a:cubicBezTo>
                <a:cubicBezTo>
                  <a:pt x="2792209" y="2653748"/>
                  <a:pt x="2792420" y="2649962"/>
                  <a:pt x="2793892" y="2644914"/>
                </a:cubicBezTo>
                <a:close/>
                <a:moveTo>
                  <a:pt x="2425370" y="2609576"/>
                </a:moveTo>
                <a:cubicBezTo>
                  <a:pt x="2430471" y="2609418"/>
                  <a:pt x="2432889" y="2612258"/>
                  <a:pt x="2432627" y="2618095"/>
                </a:cubicBezTo>
                <a:cubicBezTo>
                  <a:pt x="2432364" y="2623932"/>
                  <a:pt x="2429103" y="2626141"/>
                  <a:pt x="2422846" y="2624721"/>
                </a:cubicBezTo>
                <a:cubicBezTo>
                  <a:pt x="2421531" y="2621092"/>
                  <a:pt x="2421005" y="2618253"/>
                  <a:pt x="2421268" y="2616202"/>
                </a:cubicBezTo>
                <a:cubicBezTo>
                  <a:pt x="2421531" y="2614151"/>
                  <a:pt x="2422898" y="2611942"/>
                  <a:pt x="2425370" y="2609576"/>
                </a:cubicBezTo>
                <a:close/>
                <a:moveTo>
                  <a:pt x="2451557" y="2606934"/>
                </a:moveTo>
                <a:cubicBezTo>
                  <a:pt x="2453451" y="2608038"/>
                  <a:pt x="2454397" y="2610286"/>
                  <a:pt x="2454397" y="2613678"/>
                </a:cubicBezTo>
                <a:cubicBezTo>
                  <a:pt x="2454397" y="2620461"/>
                  <a:pt x="2450611" y="2623301"/>
                  <a:pt x="2443039" y="2622197"/>
                </a:cubicBezTo>
                <a:cubicBezTo>
                  <a:pt x="2443039" y="2617148"/>
                  <a:pt x="2443039" y="2612100"/>
                  <a:pt x="2443039" y="2607052"/>
                </a:cubicBezTo>
                <a:cubicBezTo>
                  <a:pt x="2446825" y="2605869"/>
                  <a:pt x="2449664" y="2605829"/>
                  <a:pt x="2451557" y="2606934"/>
                </a:cubicBezTo>
                <a:close/>
                <a:moveTo>
                  <a:pt x="2311784" y="2594431"/>
                </a:moveTo>
                <a:cubicBezTo>
                  <a:pt x="2317831" y="2593748"/>
                  <a:pt x="2320881" y="2595746"/>
                  <a:pt x="2320934" y="2600426"/>
                </a:cubicBezTo>
                <a:cubicBezTo>
                  <a:pt x="2320987" y="2605106"/>
                  <a:pt x="2319619" y="2608998"/>
                  <a:pt x="2316832" y="2612100"/>
                </a:cubicBezTo>
                <a:cubicBezTo>
                  <a:pt x="2314308" y="2609997"/>
                  <a:pt x="2311784" y="2609155"/>
                  <a:pt x="2309260" y="2609576"/>
                </a:cubicBezTo>
                <a:cubicBezTo>
                  <a:pt x="2308839" y="2602004"/>
                  <a:pt x="2309681" y="2596955"/>
                  <a:pt x="2311784" y="2594431"/>
                </a:cubicBezTo>
                <a:close/>
                <a:moveTo>
                  <a:pt x="2359742" y="2543949"/>
                </a:moveTo>
                <a:cubicBezTo>
                  <a:pt x="2366053" y="2543686"/>
                  <a:pt x="2369208" y="2546736"/>
                  <a:pt x="2369208" y="2553099"/>
                </a:cubicBezTo>
                <a:cubicBezTo>
                  <a:pt x="2369208" y="2559462"/>
                  <a:pt x="2366053" y="2563143"/>
                  <a:pt x="2359742" y="2564142"/>
                </a:cubicBezTo>
                <a:cubicBezTo>
                  <a:pt x="2358165" y="2559199"/>
                  <a:pt x="2356903" y="2555202"/>
                  <a:pt x="2355956" y="2552152"/>
                </a:cubicBezTo>
                <a:cubicBezTo>
                  <a:pt x="2355010" y="2549102"/>
                  <a:pt x="2356272" y="2546368"/>
                  <a:pt x="2359742" y="2543949"/>
                </a:cubicBezTo>
                <a:close/>
                <a:moveTo>
                  <a:pt x="3317569" y="2478243"/>
                </a:moveTo>
                <a:cubicBezTo>
                  <a:pt x="3319252" y="2478768"/>
                  <a:pt x="3320540" y="2479847"/>
                  <a:pt x="3321434" y="2481477"/>
                </a:cubicBezTo>
                <a:cubicBezTo>
                  <a:pt x="3323222" y="2484737"/>
                  <a:pt x="3324063" y="2489575"/>
                  <a:pt x="3323958" y="2495990"/>
                </a:cubicBezTo>
                <a:cubicBezTo>
                  <a:pt x="3320329" y="2494833"/>
                  <a:pt x="3317490" y="2493992"/>
                  <a:pt x="3315439" y="2493466"/>
                </a:cubicBezTo>
                <a:cubicBezTo>
                  <a:pt x="3313388" y="2492940"/>
                  <a:pt x="3311179" y="2492099"/>
                  <a:pt x="3308813" y="2490942"/>
                </a:cubicBezTo>
                <a:cubicBezTo>
                  <a:pt x="3307656" y="2487261"/>
                  <a:pt x="3307446" y="2484527"/>
                  <a:pt x="3308182" y="2482739"/>
                </a:cubicBezTo>
                <a:cubicBezTo>
                  <a:pt x="3308918" y="2480951"/>
                  <a:pt x="3309970" y="2479479"/>
                  <a:pt x="3311337" y="2478322"/>
                </a:cubicBezTo>
                <a:cubicBezTo>
                  <a:pt x="3313809" y="2477743"/>
                  <a:pt x="3315886" y="2477717"/>
                  <a:pt x="3317569" y="2478243"/>
                </a:cubicBezTo>
                <a:close/>
                <a:moveTo>
                  <a:pt x="2743409" y="2458128"/>
                </a:moveTo>
                <a:cubicBezTo>
                  <a:pt x="2746091" y="2459654"/>
                  <a:pt x="2748300" y="2462283"/>
                  <a:pt x="2750035" y="2466016"/>
                </a:cubicBezTo>
                <a:cubicBezTo>
                  <a:pt x="2751771" y="2469750"/>
                  <a:pt x="2752086" y="2473010"/>
                  <a:pt x="2750982" y="2475797"/>
                </a:cubicBezTo>
                <a:cubicBezTo>
                  <a:pt x="2744514" y="2476323"/>
                  <a:pt x="2740412" y="2474009"/>
                  <a:pt x="2738677" y="2468856"/>
                </a:cubicBezTo>
                <a:cubicBezTo>
                  <a:pt x="2736941" y="2463703"/>
                  <a:pt x="2738519" y="2460127"/>
                  <a:pt x="2743409" y="2458128"/>
                </a:cubicBezTo>
                <a:close/>
                <a:moveTo>
                  <a:pt x="2480585" y="2403860"/>
                </a:moveTo>
                <a:cubicBezTo>
                  <a:pt x="2485423" y="2403334"/>
                  <a:pt x="2490576" y="2403755"/>
                  <a:pt x="2496045" y="2405122"/>
                </a:cubicBezTo>
                <a:cubicBezTo>
                  <a:pt x="2495625" y="2407278"/>
                  <a:pt x="2493941" y="2408645"/>
                  <a:pt x="2490997" y="2409224"/>
                </a:cubicBezTo>
                <a:cubicBezTo>
                  <a:pt x="2488052" y="2409802"/>
                  <a:pt x="2486369" y="2411800"/>
                  <a:pt x="2485949" y="2415218"/>
                </a:cubicBezTo>
                <a:cubicBezTo>
                  <a:pt x="2496150" y="2434255"/>
                  <a:pt x="2495940" y="2452344"/>
                  <a:pt x="2485318" y="2469487"/>
                </a:cubicBezTo>
                <a:cubicBezTo>
                  <a:pt x="2474695" y="2486630"/>
                  <a:pt x="2460602" y="2487051"/>
                  <a:pt x="2443039" y="2470749"/>
                </a:cubicBezTo>
                <a:cubicBezTo>
                  <a:pt x="2440094" y="2471170"/>
                  <a:pt x="2438411" y="2472852"/>
                  <a:pt x="2437990" y="2475797"/>
                </a:cubicBezTo>
                <a:cubicBezTo>
                  <a:pt x="2438201" y="2479321"/>
                  <a:pt x="2439673" y="2481739"/>
                  <a:pt x="2442407" y="2483054"/>
                </a:cubicBezTo>
                <a:cubicBezTo>
                  <a:pt x="2445142" y="2484369"/>
                  <a:pt x="2447876" y="2486157"/>
                  <a:pt x="2450611" y="2488418"/>
                </a:cubicBezTo>
                <a:cubicBezTo>
                  <a:pt x="2448245" y="2492046"/>
                  <a:pt x="2447298" y="2495517"/>
                  <a:pt x="2447771" y="2498830"/>
                </a:cubicBezTo>
                <a:cubicBezTo>
                  <a:pt x="2448245" y="2502143"/>
                  <a:pt x="2449191" y="2506245"/>
                  <a:pt x="2450611" y="2511135"/>
                </a:cubicBezTo>
                <a:cubicBezTo>
                  <a:pt x="2438674" y="2517656"/>
                  <a:pt x="2435413" y="2527962"/>
                  <a:pt x="2440830" y="2542056"/>
                </a:cubicBezTo>
                <a:cubicBezTo>
                  <a:pt x="2446246" y="2556149"/>
                  <a:pt x="2441093" y="2565193"/>
                  <a:pt x="2425370" y="2569190"/>
                </a:cubicBezTo>
                <a:cubicBezTo>
                  <a:pt x="2420059" y="2556044"/>
                  <a:pt x="2411119" y="2545737"/>
                  <a:pt x="2398551" y="2538269"/>
                </a:cubicBezTo>
                <a:cubicBezTo>
                  <a:pt x="2385983" y="2530802"/>
                  <a:pt x="2378936" y="2521757"/>
                  <a:pt x="2377411" y="2511135"/>
                </a:cubicBezTo>
                <a:cubicBezTo>
                  <a:pt x="2376886" y="2507822"/>
                  <a:pt x="2374782" y="2506245"/>
                  <a:pt x="2371101" y="2506402"/>
                </a:cubicBezTo>
                <a:cubicBezTo>
                  <a:pt x="2367420" y="2506560"/>
                  <a:pt x="2365317" y="2505614"/>
                  <a:pt x="2364791" y="2503563"/>
                </a:cubicBezTo>
                <a:cubicBezTo>
                  <a:pt x="2371259" y="2494833"/>
                  <a:pt x="2378516" y="2487051"/>
                  <a:pt x="2386561" y="2480215"/>
                </a:cubicBezTo>
                <a:cubicBezTo>
                  <a:pt x="2394607" y="2473378"/>
                  <a:pt x="2402495" y="2466858"/>
                  <a:pt x="2410225" y="2460653"/>
                </a:cubicBezTo>
                <a:cubicBezTo>
                  <a:pt x="2413906" y="2465333"/>
                  <a:pt x="2417902" y="2467962"/>
                  <a:pt x="2422214" y="2468541"/>
                </a:cubicBezTo>
                <a:cubicBezTo>
                  <a:pt x="2426527" y="2469119"/>
                  <a:pt x="2431785" y="2469855"/>
                  <a:pt x="2437990" y="2470749"/>
                </a:cubicBezTo>
                <a:cubicBezTo>
                  <a:pt x="2436097" y="2459916"/>
                  <a:pt x="2436097" y="2450661"/>
                  <a:pt x="2437990" y="2442984"/>
                </a:cubicBezTo>
                <a:cubicBezTo>
                  <a:pt x="2439883" y="2435306"/>
                  <a:pt x="2439883" y="2426051"/>
                  <a:pt x="2437990" y="2415218"/>
                </a:cubicBezTo>
                <a:cubicBezTo>
                  <a:pt x="2448928" y="2415429"/>
                  <a:pt x="2458604" y="2413115"/>
                  <a:pt x="2467018" y="2408277"/>
                </a:cubicBezTo>
                <a:cubicBezTo>
                  <a:pt x="2471225" y="2405858"/>
                  <a:pt x="2475747" y="2404386"/>
                  <a:pt x="2480585" y="2403860"/>
                </a:cubicBezTo>
                <a:close/>
                <a:moveTo>
                  <a:pt x="2846898" y="2402598"/>
                </a:moveTo>
                <a:cubicBezTo>
                  <a:pt x="2852578" y="2401861"/>
                  <a:pt x="2855733" y="2403334"/>
                  <a:pt x="2856364" y="2407015"/>
                </a:cubicBezTo>
                <a:cubicBezTo>
                  <a:pt x="2856995" y="2410696"/>
                  <a:pt x="2858888" y="2413431"/>
                  <a:pt x="2862043" y="2415218"/>
                </a:cubicBezTo>
                <a:cubicBezTo>
                  <a:pt x="2860781" y="2417111"/>
                  <a:pt x="2858888" y="2417111"/>
                  <a:pt x="2856364" y="2415218"/>
                </a:cubicBezTo>
                <a:cubicBezTo>
                  <a:pt x="2853840" y="2413325"/>
                  <a:pt x="2850685" y="2413325"/>
                  <a:pt x="2846898" y="2415218"/>
                </a:cubicBezTo>
                <a:cubicBezTo>
                  <a:pt x="2846898" y="2409749"/>
                  <a:pt x="2846898" y="2405543"/>
                  <a:pt x="2846898" y="2402598"/>
                </a:cubicBezTo>
                <a:close/>
                <a:moveTo>
                  <a:pt x="2650017" y="2389977"/>
                </a:moveTo>
                <a:cubicBezTo>
                  <a:pt x="2653698" y="2389188"/>
                  <a:pt x="2655801" y="2390766"/>
                  <a:pt x="2656327" y="2394710"/>
                </a:cubicBezTo>
                <a:cubicBezTo>
                  <a:pt x="2656853" y="2398654"/>
                  <a:pt x="2656432" y="2402125"/>
                  <a:pt x="2655065" y="2405122"/>
                </a:cubicBezTo>
                <a:cubicBezTo>
                  <a:pt x="2645389" y="2404701"/>
                  <a:pt x="2642024" y="2400494"/>
                  <a:pt x="2644969" y="2392501"/>
                </a:cubicBezTo>
                <a:cubicBezTo>
                  <a:pt x="2646283" y="2392396"/>
                  <a:pt x="2647440" y="2391975"/>
                  <a:pt x="2648439" y="2391239"/>
                </a:cubicBezTo>
                <a:cubicBezTo>
                  <a:pt x="2649438" y="2390503"/>
                  <a:pt x="2649964" y="2390082"/>
                  <a:pt x="2650017" y="2389977"/>
                </a:cubicBezTo>
                <a:close/>
                <a:moveTo>
                  <a:pt x="2379935" y="2311729"/>
                </a:moveTo>
                <a:cubicBezTo>
                  <a:pt x="2381355" y="2312781"/>
                  <a:pt x="2382933" y="2313833"/>
                  <a:pt x="2384668" y="2314884"/>
                </a:cubicBezTo>
                <a:cubicBezTo>
                  <a:pt x="2386404" y="2315936"/>
                  <a:pt x="2387350" y="2318250"/>
                  <a:pt x="2387508" y="2321826"/>
                </a:cubicBezTo>
                <a:cubicBezTo>
                  <a:pt x="2385405" y="2322247"/>
                  <a:pt x="2384563" y="2323929"/>
                  <a:pt x="2384984" y="2326874"/>
                </a:cubicBezTo>
                <a:cubicBezTo>
                  <a:pt x="2377832" y="2327505"/>
                  <a:pt x="2374467" y="2325612"/>
                  <a:pt x="2374887" y="2321195"/>
                </a:cubicBezTo>
                <a:cubicBezTo>
                  <a:pt x="2375308" y="2316777"/>
                  <a:pt x="2376990" y="2313622"/>
                  <a:pt x="2379935" y="2311729"/>
                </a:cubicBezTo>
                <a:close/>
                <a:moveTo>
                  <a:pt x="1938706" y="2261533"/>
                </a:moveTo>
                <a:cubicBezTo>
                  <a:pt x="1942138" y="2262538"/>
                  <a:pt x="1941132" y="2266650"/>
                  <a:pt x="1935690" y="2273867"/>
                </a:cubicBezTo>
                <a:cubicBezTo>
                  <a:pt x="1925908" y="2267084"/>
                  <a:pt x="1925277" y="2262982"/>
                  <a:pt x="1933796" y="2261562"/>
                </a:cubicBezTo>
                <a:cubicBezTo>
                  <a:pt x="1935926" y="2261207"/>
                  <a:pt x="1937563" y="2261197"/>
                  <a:pt x="1938706" y="2261533"/>
                </a:cubicBezTo>
                <a:close/>
                <a:moveTo>
                  <a:pt x="2637869" y="2101320"/>
                </a:moveTo>
                <a:cubicBezTo>
                  <a:pt x="2639237" y="2101688"/>
                  <a:pt x="2640131" y="2102727"/>
                  <a:pt x="2640551" y="2104435"/>
                </a:cubicBezTo>
                <a:cubicBezTo>
                  <a:pt x="2641393" y="2107854"/>
                  <a:pt x="2642865" y="2110483"/>
                  <a:pt x="2644969" y="2112323"/>
                </a:cubicBezTo>
                <a:cubicBezTo>
                  <a:pt x="2642024" y="2115268"/>
                  <a:pt x="2637817" y="2116951"/>
                  <a:pt x="2632348" y="2117372"/>
                </a:cubicBezTo>
                <a:cubicBezTo>
                  <a:pt x="2629824" y="2114690"/>
                  <a:pt x="2628562" y="2111850"/>
                  <a:pt x="2628562" y="2108853"/>
                </a:cubicBezTo>
                <a:cubicBezTo>
                  <a:pt x="2628562" y="2105855"/>
                  <a:pt x="2629824" y="2103647"/>
                  <a:pt x="2632348" y="2102227"/>
                </a:cubicBezTo>
                <a:cubicBezTo>
                  <a:pt x="2634662" y="2101254"/>
                  <a:pt x="2636502" y="2100952"/>
                  <a:pt x="2637869" y="2101320"/>
                </a:cubicBezTo>
                <a:close/>
                <a:moveTo>
                  <a:pt x="991982" y="2055531"/>
                </a:moveTo>
                <a:cubicBezTo>
                  <a:pt x="994086" y="2055531"/>
                  <a:pt x="996505" y="2056793"/>
                  <a:pt x="999239" y="2059317"/>
                </a:cubicBezTo>
                <a:cubicBezTo>
                  <a:pt x="999134" y="2061630"/>
                  <a:pt x="998713" y="2063313"/>
                  <a:pt x="997977" y="2064365"/>
                </a:cubicBezTo>
                <a:cubicBezTo>
                  <a:pt x="997241" y="2065417"/>
                  <a:pt x="996820" y="2067100"/>
                  <a:pt x="996715" y="2069413"/>
                </a:cubicBezTo>
                <a:cubicBezTo>
                  <a:pt x="992824" y="2069466"/>
                  <a:pt x="989879" y="2068730"/>
                  <a:pt x="987881" y="2067205"/>
                </a:cubicBezTo>
                <a:cubicBezTo>
                  <a:pt x="985882" y="2065680"/>
                  <a:pt x="985462" y="2063050"/>
                  <a:pt x="986619" y="2059317"/>
                </a:cubicBezTo>
                <a:cubicBezTo>
                  <a:pt x="988091" y="2056793"/>
                  <a:pt x="989879" y="2055531"/>
                  <a:pt x="991982" y="2055531"/>
                </a:cubicBezTo>
                <a:close/>
                <a:moveTo>
                  <a:pt x="2271082" y="2003155"/>
                </a:moveTo>
                <a:cubicBezTo>
                  <a:pt x="2273344" y="2003891"/>
                  <a:pt x="2275132" y="2004943"/>
                  <a:pt x="2276446" y="2006310"/>
                </a:cubicBezTo>
                <a:cubicBezTo>
                  <a:pt x="2276552" y="2014724"/>
                  <a:pt x="2273817" y="2018090"/>
                  <a:pt x="2268243" y="2016406"/>
                </a:cubicBezTo>
                <a:cubicBezTo>
                  <a:pt x="2262669" y="2014724"/>
                  <a:pt x="2261196" y="2010517"/>
                  <a:pt x="2263826" y="2003786"/>
                </a:cubicBezTo>
                <a:cubicBezTo>
                  <a:pt x="2266402" y="2002629"/>
                  <a:pt x="2268821" y="2002419"/>
                  <a:pt x="2271082" y="2003155"/>
                </a:cubicBezTo>
                <a:close/>
                <a:moveTo>
                  <a:pt x="2061895" y="1898719"/>
                </a:moveTo>
                <a:cubicBezTo>
                  <a:pt x="2069573" y="1899298"/>
                  <a:pt x="2073780" y="1905713"/>
                  <a:pt x="2074517" y="1917966"/>
                </a:cubicBezTo>
                <a:cubicBezTo>
                  <a:pt x="2067627" y="1923067"/>
                  <a:pt x="2060581" y="1924855"/>
                  <a:pt x="2053377" y="1923330"/>
                </a:cubicBezTo>
                <a:cubicBezTo>
                  <a:pt x="2046172" y="1921804"/>
                  <a:pt x="2042281" y="1916651"/>
                  <a:pt x="2041703" y="1907869"/>
                </a:cubicBezTo>
                <a:cubicBezTo>
                  <a:pt x="2047487" y="1901191"/>
                  <a:pt x="2054218" y="1898141"/>
                  <a:pt x="2061895" y="1898719"/>
                </a:cubicBezTo>
                <a:close/>
                <a:moveTo>
                  <a:pt x="1968779" y="1857663"/>
                </a:moveTo>
                <a:cubicBezTo>
                  <a:pt x="1973459" y="1858346"/>
                  <a:pt x="1978415" y="1859937"/>
                  <a:pt x="1983648" y="1862435"/>
                </a:cubicBezTo>
                <a:cubicBezTo>
                  <a:pt x="1991325" y="1886467"/>
                  <a:pt x="1986067" y="1899613"/>
                  <a:pt x="1967872" y="1901875"/>
                </a:cubicBezTo>
                <a:cubicBezTo>
                  <a:pt x="1949677" y="1904136"/>
                  <a:pt x="1940632" y="1895196"/>
                  <a:pt x="1940737" y="1875056"/>
                </a:cubicBezTo>
                <a:cubicBezTo>
                  <a:pt x="1942368" y="1866169"/>
                  <a:pt x="1947311" y="1860594"/>
                  <a:pt x="1955567" y="1858333"/>
                </a:cubicBezTo>
                <a:cubicBezTo>
                  <a:pt x="1959695" y="1857203"/>
                  <a:pt x="1964099" y="1856979"/>
                  <a:pt x="1968779" y="1857663"/>
                </a:cubicBezTo>
                <a:close/>
                <a:moveTo>
                  <a:pt x="575186" y="1771567"/>
                </a:moveTo>
                <a:cubicBezTo>
                  <a:pt x="577658" y="1774774"/>
                  <a:pt x="580287" y="1775931"/>
                  <a:pt x="583074" y="1775037"/>
                </a:cubicBezTo>
                <a:cubicBezTo>
                  <a:pt x="585861" y="1774143"/>
                  <a:pt x="589121" y="1774669"/>
                  <a:pt x="592855" y="1776615"/>
                </a:cubicBezTo>
                <a:cubicBezTo>
                  <a:pt x="592645" y="1780243"/>
                  <a:pt x="591803" y="1783083"/>
                  <a:pt x="590331" y="1785134"/>
                </a:cubicBezTo>
                <a:cubicBezTo>
                  <a:pt x="588858" y="1787184"/>
                  <a:pt x="588017" y="1789393"/>
                  <a:pt x="587807" y="1791759"/>
                </a:cubicBezTo>
                <a:cubicBezTo>
                  <a:pt x="588175" y="1793863"/>
                  <a:pt x="589963" y="1794704"/>
                  <a:pt x="593171" y="1794284"/>
                </a:cubicBezTo>
                <a:cubicBezTo>
                  <a:pt x="596378" y="1793863"/>
                  <a:pt x="598797" y="1794704"/>
                  <a:pt x="600427" y="1796808"/>
                </a:cubicBezTo>
                <a:cubicBezTo>
                  <a:pt x="600690" y="1813846"/>
                  <a:pt x="596378" y="1828359"/>
                  <a:pt x="587491" y="1840349"/>
                </a:cubicBezTo>
                <a:cubicBezTo>
                  <a:pt x="578604" y="1852339"/>
                  <a:pt x="563565" y="1858018"/>
                  <a:pt x="542373" y="1857387"/>
                </a:cubicBezTo>
                <a:cubicBezTo>
                  <a:pt x="541005" y="1853706"/>
                  <a:pt x="538691" y="1850971"/>
                  <a:pt x="535431" y="1849183"/>
                </a:cubicBezTo>
                <a:cubicBezTo>
                  <a:pt x="532171" y="1847395"/>
                  <a:pt x="528595" y="1845923"/>
                  <a:pt x="524704" y="1844766"/>
                </a:cubicBezTo>
                <a:cubicBezTo>
                  <a:pt x="519498" y="1836826"/>
                  <a:pt x="516658" y="1828096"/>
                  <a:pt x="516185" y="1818578"/>
                </a:cubicBezTo>
                <a:cubicBezTo>
                  <a:pt x="515711" y="1809060"/>
                  <a:pt x="518551" y="1800962"/>
                  <a:pt x="524704" y="1794284"/>
                </a:cubicBezTo>
                <a:cubicBezTo>
                  <a:pt x="530173" y="1788972"/>
                  <a:pt x="536273" y="1786343"/>
                  <a:pt x="543004" y="1786396"/>
                </a:cubicBezTo>
                <a:cubicBezTo>
                  <a:pt x="549735" y="1786448"/>
                  <a:pt x="554572" y="1783188"/>
                  <a:pt x="557517" y="1776615"/>
                </a:cubicBezTo>
                <a:cubicBezTo>
                  <a:pt x="559884" y="1776720"/>
                  <a:pt x="562092" y="1777141"/>
                  <a:pt x="564143" y="1777877"/>
                </a:cubicBezTo>
                <a:cubicBezTo>
                  <a:pt x="566194" y="1778613"/>
                  <a:pt x="569034" y="1779034"/>
                  <a:pt x="572662" y="1779139"/>
                </a:cubicBezTo>
                <a:cubicBezTo>
                  <a:pt x="571663" y="1776773"/>
                  <a:pt x="571768" y="1775195"/>
                  <a:pt x="572978" y="1774406"/>
                </a:cubicBezTo>
                <a:cubicBezTo>
                  <a:pt x="574187" y="1773617"/>
                  <a:pt x="574923" y="1772671"/>
                  <a:pt x="575186" y="1771567"/>
                </a:cubicBezTo>
                <a:close/>
                <a:moveTo>
                  <a:pt x="3012308" y="1748100"/>
                </a:moveTo>
                <a:cubicBezTo>
                  <a:pt x="3015358" y="1747522"/>
                  <a:pt x="3019118" y="1747771"/>
                  <a:pt x="3023587" y="1748849"/>
                </a:cubicBezTo>
                <a:cubicBezTo>
                  <a:pt x="3024008" y="1756842"/>
                  <a:pt x="3023167" y="1763573"/>
                  <a:pt x="3021063" y="1769042"/>
                </a:cubicBezTo>
                <a:cubicBezTo>
                  <a:pt x="3016015" y="1769042"/>
                  <a:pt x="3010967" y="1769042"/>
                  <a:pt x="3005918" y="1769042"/>
                </a:cubicBezTo>
                <a:cubicBezTo>
                  <a:pt x="3002237" y="1762364"/>
                  <a:pt x="3002027" y="1756790"/>
                  <a:pt x="3005287" y="1752320"/>
                </a:cubicBezTo>
                <a:cubicBezTo>
                  <a:pt x="3006917" y="1750085"/>
                  <a:pt x="3009258" y="1748679"/>
                  <a:pt x="3012308" y="1748100"/>
                </a:cubicBezTo>
                <a:close/>
                <a:moveTo>
                  <a:pt x="1912026" y="1708976"/>
                </a:moveTo>
                <a:cubicBezTo>
                  <a:pt x="1916758" y="1708818"/>
                  <a:pt x="1922122" y="1712013"/>
                  <a:pt x="1928117" y="1718560"/>
                </a:cubicBezTo>
                <a:cubicBezTo>
                  <a:pt x="1927959" y="1723450"/>
                  <a:pt x="1927013" y="1727552"/>
                  <a:pt x="1925277" y="1730865"/>
                </a:cubicBezTo>
                <a:cubicBezTo>
                  <a:pt x="1923542" y="1734178"/>
                  <a:pt x="1921964" y="1737649"/>
                  <a:pt x="1920545" y="1741277"/>
                </a:cubicBezTo>
                <a:cubicBezTo>
                  <a:pt x="1899721" y="1740488"/>
                  <a:pt x="1892779" y="1733231"/>
                  <a:pt x="1899721" y="1719506"/>
                </a:cubicBezTo>
                <a:cubicBezTo>
                  <a:pt x="1903191" y="1712644"/>
                  <a:pt x="1907293" y="1709134"/>
                  <a:pt x="1912026" y="1708976"/>
                </a:cubicBezTo>
                <a:close/>
                <a:moveTo>
                  <a:pt x="1974892" y="1705387"/>
                </a:moveTo>
                <a:cubicBezTo>
                  <a:pt x="1976575" y="1705177"/>
                  <a:pt x="1978652" y="1705361"/>
                  <a:pt x="1981124" y="1705939"/>
                </a:cubicBezTo>
                <a:cubicBezTo>
                  <a:pt x="1981124" y="1708884"/>
                  <a:pt x="1981124" y="1713091"/>
                  <a:pt x="1981124" y="1718560"/>
                </a:cubicBezTo>
                <a:cubicBezTo>
                  <a:pt x="1977443" y="1718612"/>
                  <a:pt x="1974708" y="1718507"/>
                  <a:pt x="1972920" y="1718244"/>
                </a:cubicBezTo>
                <a:cubicBezTo>
                  <a:pt x="1971132" y="1717981"/>
                  <a:pt x="1969660" y="1717245"/>
                  <a:pt x="1968503" y="1716036"/>
                </a:cubicBezTo>
                <a:cubicBezTo>
                  <a:pt x="1968398" y="1712144"/>
                  <a:pt x="1969239" y="1709200"/>
                  <a:pt x="1971027" y="1707201"/>
                </a:cubicBezTo>
                <a:cubicBezTo>
                  <a:pt x="1971921" y="1706202"/>
                  <a:pt x="1973209" y="1705597"/>
                  <a:pt x="1974892" y="1705387"/>
                </a:cubicBezTo>
                <a:close/>
                <a:moveTo>
                  <a:pt x="1339483" y="1680856"/>
                </a:moveTo>
                <a:cubicBezTo>
                  <a:pt x="1341219" y="1681171"/>
                  <a:pt x="1343072" y="1681960"/>
                  <a:pt x="1345044" y="1683222"/>
                </a:cubicBezTo>
                <a:cubicBezTo>
                  <a:pt x="1345044" y="1685746"/>
                  <a:pt x="1345044" y="1688270"/>
                  <a:pt x="1345044" y="1690795"/>
                </a:cubicBezTo>
                <a:cubicBezTo>
                  <a:pt x="1342362" y="1692057"/>
                  <a:pt x="1339523" y="1692688"/>
                  <a:pt x="1336525" y="1692688"/>
                </a:cubicBezTo>
                <a:cubicBezTo>
                  <a:pt x="1333528" y="1692688"/>
                  <a:pt x="1331319" y="1692057"/>
                  <a:pt x="1329900" y="1690795"/>
                </a:cubicBezTo>
                <a:cubicBezTo>
                  <a:pt x="1330057" y="1685746"/>
                  <a:pt x="1331635" y="1682591"/>
                  <a:pt x="1334632" y="1681329"/>
                </a:cubicBezTo>
                <a:cubicBezTo>
                  <a:pt x="1336131" y="1680698"/>
                  <a:pt x="1337748" y="1680540"/>
                  <a:pt x="1339483" y="1680856"/>
                </a:cubicBezTo>
                <a:close/>
                <a:moveTo>
                  <a:pt x="1247777" y="1599827"/>
                </a:moveTo>
                <a:cubicBezTo>
                  <a:pt x="1251109" y="1600340"/>
                  <a:pt x="1252401" y="1604580"/>
                  <a:pt x="1251652" y="1612547"/>
                </a:cubicBezTo>
                <a:cubicBezTo>
                  <a:pt x="1249338" y="1612652"/>
                  <a:pt x="1247655" y="1613073"/>
                  <a:pt x="1246603" y="1613809"/>
                </a:cubicBezTo>
                <a:cubicBezTo>
                  <a:pt x="1245552" y="1614545"/>
                  <a:pt x="1243869" y="1614966"/>
                  <a:pt x="1241555" y="1615071"/>
                </a:cubicBezTo>
                <a:cubicBezTo>
                  <a:pt x="1236770" y="1608024"/>
                  <a:pt x="1237506" y="1603186"/>
                  <a:pt x="1243764" y="1600557"/>
                </a:cubicBezTo>
                <a:cubicBezTo>
                  <a:pt x="1245328" y="1599900"/>
                  <a:pt x="1246666" y="1599656"/>
                  <a:pt x="1247777" y="1599827"/>
                </a:cubicBezTo>
                <a:close/>
                <a:moveTo>
                  <a:pt x="1983490" y="1594444"/>
                </a:moveTo>
                <a:cubicBezTo>
                  <a:pt x="1985909" y="1594602"/>
                  <a:pt x="1988486" y="1595588"/>
                  <a:pt x="1991220" y="1597402"/>
                </a:cubicBezTo>
                <a:cubicBezTo>
                  <a:pt x="1990800" y="1604554"/>
                  <a:pt x="1989117" y="1610443"/>
                  <a:pt x="1986172" y="1615071"/>
                </a:cubicBezTo>
                <a:cubicBezTo>
                  <a:pt x="1982806" y="1614808"/>
                  <a:pt x="1980703" y="1614072"/>
                  <a:pt x="1979862" y="1612862"/>
                </a:cubicBezTo>
                <a:cubicBezTo>
                  <a:pt x="1979020" y="1611653"/>
                  <a:pt x="1976917" y="1611547"/>
                  <a:pt x="1973551" y="1612547"/>
                </a:cubicBezTo>
                <a:cubicBezTo>
                  <a:pt x="1971448" y="1604817"/>
                  <a:pt x="1972499" y="1599453"/>
                  <a:pt x="1976707" y="1596455"/>
                </a:cubicBezTo>
                <a:cubicBezTo>
                  <a:pt x="1978810" y="1594957"/>
                  <a:pt x="1981071" y="1594286"/>
                  <a:pt x="1983490" y="1594444"/>
                </a:cubicBezTo>
                <a:close/>
                <a:moveTo>
                  <a:pt x="1529305" y="1542295"/>
                </a:moveTo>
                <a:cubicBezTo>
                  <a:pt x="1531672" y="1542630"/>
                  <a:pt x="1534196" y="1543330"/>
                  <a:pt x="1536878" y="1544395"/>
                </a:cubicBezTo>
                <a:cubicBezTo>
                  <a:pt x="1541768" y="1552441"/>
                  <a:pt x="1542084" y="1559698"/>
                  <a:pt x="1537824" y="1566166"/>
                </a:cubicBezTo>
                <a:cubicBezTo>
                  <a:pt x="1533565" y="1572634"/>
                  <a:pt x="1525677" y="1575474"/>
                  <a:pt x="1514161" y="1574685"/>
                </a:cubicBezTo>
                <a:cubicBezTo>
                  <a:pt x="1507219" y="1565062"/>
                  <a:pt x="1506588" y="1556543"/>
                  <a:pt x="1512268" y="1549128"/>
                </a:cubicBezTo>
                <a:cubicBezTo>
                  <a:pt x="1516527" y="1543567"/>
                  <a:pt x="1522206" y="1541289"/>
                  <a:pt x="1529305" y="1542295"/>
                </a:cubicBezTo>
                <a:close/>
                <a:moveTo>
                  <a:pt x="3857889" y="1397483"/>
                </a:moveTo>
                <a:cubicBezTo>
                  <a:pt x="3859572" y="1397220"/>
                  <a:pt x="3861649" y="1397391"/>
                  <a:pt x="3864121" y="1397996"/>
                </a:cubicBezTo>
                <a:cubicBezTo>
                  <a:pt x="3865277" y="1401467"/>
                  <a:pt x="3865488" y="1403991"/>
                  <a:pt x="3864752" y="1405568"/>
                </a:cubicBezTo>
                <a:cubicBezTo>
                  <a:pt x="3864016" y="1407146"/>
                  <a:pt x="3862964" y="1409670"/>
                  <a:pt x="3861597" y="1413141"/>
                </a:cubicBezTo>
                <a:cubicBezTo>
                  <a:pt x="3859283" y="1412878"/>
                  <a:pt x="3857600" y="1412142"/>
                  <a:pt x="3856549" y="1410932"/>
                </a:cubicBezTo>
                <a:cubicBezTo>
                  <a:pt x="3855497" y="1409723"/>
                  <a:pt x="3853814" y="1409618"/>
                  <a:pt x="3851500" y="1410617"/>
                </a:cubicBezTo>
                <a:cubicBezTo>
                  <a:pt x="3851395" y="1405516"/>
                  <a:pt x="3852237" y="1401835"/>
                  <a:pt x="3854025" y="1399574"/>
                </a:cubicBezTo>
                <a:cubicBezTo>
                  <a:pt x="3854919" y="1398443"/>
                  <a:pt x="3856207" y="1397746"/>
                  <a:pt x="3857889" y="1397483"/>
                </a:cubicBezTo>
                <a:close/>
                <a:moveTo>
                  <a:pt x="379870" y="1367216"/>
                </a:moveTo>
                <a:cubicBezTo>
                  <a:pt x="397895" y="1365985"/>
                  <a:pt x="408311" y="1379611"/>
                  <a:pt x="411118" y="1408093"/>
                </a:cubicBezTo>
                <a:cubicBezTo>
                  <a:pt x="402546" y="1421923"/>
                  <a:pt x="390031" y="1429600"/>
                  <a:pt x="373572" y="1431125"/>
                </a:cubicBezTo>
                <a:cubicBezTo>
                  <a:pt x="357112" y="1432650"/>
                  <a:pt x="342704" y="1428338"/>
                  <a:pt x="330346" y="1418189"/>
                </a:cubicBezTo>
                <a:cubicBezTo>
                  <a:pt x="334816" y="1391423"/>
                  <a:pt x="348593" y="1374911"/>
                  <a:pt x="371679" y="1368653"/>
                </a:cubicBezTo>
                <a:cubicBezTo>
                  <a:pt x="374564" y="1367871"/>
                  <a:pt x="377295" y="1367392"/>
                  <a:pt x="379870" y="1367216"/>
                </a:cubicBezTo>
                <a:close/>
                <a:moveTo>
                  <a:pt x="1303870" y="1337259"/>
                </a:moveTo>
                <a:cubicBezTo>
                  <a:pt x="1305657" y="1337364"/>
                  <a:pt x="1307603" y="1338258"/>
                  <a:pt x="1309707" y="1339941"/>
                </a:cubicBezTo>
                <a:cubicBezTo>
                  <a:pt x="1310127" y="1347093"/>
                  <a:pt x="1306762" y="1350458"/>
                  <a:pt x="1299610" y="1350038"/>
                </a:cubicBezTo>
                <a:cubicBezTo>
                  <a:pt x="1296245" y="1345831"/>
                  <a:pt x="1296034" y="1342255"/>
                  <a:pt x="1298979" y="1339310"/>
                </a:cubicBezTo>
                <a:cubicBezTo>
                  <a:pt x="1300451" y="1337838"/>
                  <a:pt x="1302082" y="1337154"/>
                  <a:pt x="1303870" y="1337259"/>
                </a:cubicBezTo>
                <a:close/>
                <a:moveTo>
                  <a:pt x="4192257" y="1291983"/>
                </a:moveTo>
                <a:cubicBezTo>
                  <a:pt x="4195938" y="1293350"/>
                  <a:pt x="4198041" y="1295664"/>
                  <a:pt x="4198567" y="1298924"/>
                </a:cubicBezTo>
                <a:cubicBezTo>
                  <a:pt x="4199093" y="1302184"/>
                  <a:pt x="4198673" y="1305760"/>
                  <a:pt x="4197305" y="1309652"/>
                </a:cubicBezTo>
                <a:cubicBezTo>
                  <a:pt x="4192362" y="1310178"/>
                  <a:pt x="4189627" y="1307864"/>
                  <a:pt x="4189101" y="1302710"/>
                </a:cubicBezTo>
                <a:cubicBezTo>
                  <a:pt x="4188576" y="1297557"/>
                  <a:pt x="4189627" y="1293981"/>
                  <a:pt x="4192257" y="1291983"/>
                </a:cubicBezTo>
                <a:close/>
                <a:moveTo>
                  <a:pt x="1131638" y="1268082"/>
                </a:moveTo>
                <a:cubicBezTo>
                  <a:pt x="1137475" y="1268188"/>
                  <a:pt x="1143824" y="1270265"/>
                  <a:pt x="1150687" y="1274314"/>
                </a:cubicBezTo>
                <a:cubicBezTo>
                  <a:pt x="1154946" y="1287355"/>
                  <a:pt x="1152738" y="1297241"/>
                  <a:pt x="1144061" y="1303972"/>
                </a:cubicBezTo>
                <a:cubicBezTo>
                  <a:pt x="1135384" y="1310703"/>
                  <a:pt x="1124972" y="1311755"/>
                  <a:pt x="1112825" y="1307128"/>
                </a:cubicBezTo>
                <a:cubicBezTo>
                  <a:pt x="1105095" y="1292509"/>
                  <a:pt x="1106041" y="1281360"/>
                  <a:pt x="1115664" y="1273683"/>
                </a:cubicBezTo>
                <a:cubicBezTo>
                  <a:pt x="1120476" y="1269844"/>
                  <a:pt x="1125800" y="1267977"/>
                  <a:pt x="1131638" y="1268082"/>
                </a:cubicBezTo>
                <a:close/>
                <a:moveTo>
                  <a:pt x="1731511" y="1241816"/>
                </a:moveTo>
                <a:cubicBezTo>
                  <a:pt x="1734193" y="1241605"/>
                  <a:pt x="1737467" y="1242342"/>
                  <a:pt x="1741332" y="1244024"/>
                </a:cubicBezTo>
                <a:cubicBezTo>
                  <a:pt x="1742594" y="1250440"/>
                  <a:pt x="1741963" y="1255278"/>
                  <a:pt x="1739439" y="1258538"/>
                </a:cubicBezTo>
                <a:cubicBezTo>
                  <a:pt x="1736914" y="1261798"/>
                  <a:pt x="1732498" y="1262850"/>
                  <a:pt x="1726187" y="1261693"/>
                </a:cubicBezTo>
                <a:cubicBezTo>
                  <a:pt x="1722559" y="1254962"/>
                  <a:pt x="1722243" y="1249493"/>
                  <a:pt x="1725240" y="1245286"/>
                </a:cubicBezTo>
                <a:cubicBezTo>
                  <a:pt x="1726739" y="1243183"/>
                  <a:pt x="1728829" y="1242026"/>
                  <a:pt x="1731511" y="1241816"/>
                </a:cubicBezTo>
                <a:close/>
                <a:moveTo>
                  <a:pt x="1373993" y="1219099"/>
                </a:moveTo>
                <a:cubicBezTo>
                  <a:pt x="1377043" y="1219730"/>
                  <a:pt x="1380014" y="1221307"/>
                  <a:pt x="1382906" y="1223832"/>
                </a:cubicBezTo>
                <a:cubicBezTo>
                  <a:pt x="1383800" y="1228617"/>
                  <a:pt x="1383274" y="1232298"/>
                  <a:pt x="1381329" y="1234875"/>
                </a:cubicBezTo>
                <a:cubicBezTo>
                  <a:pt x="1379383" y="1237451"/>
                  <a:pt x="1378226" y="1240501"/>
                  <a:pt x="1377858" y="1244024"/>
                </a:cubicBezTo>
                <a:cubicBezTo>
                  <a:pt x="1367340" y="1243604"/>
                  <a:pt x="1360610" y="1241921"/>
                  <a:pt x="1357665" y="1238976"/>
                </a:cubicBezTo>
                <a:cubicBezTo>
                  <a:pt x="1355877" y="1228880"/>
                  <a:pt x="1358191" y="1222569"/>
                  <a:pt x="1364606" y="1220045"/>
                </a:cubicBezTo>
                <a:cubicBezTo>
                  <a:pt x="1367814" y="1218783"/>
                  <a:pt x="1370943" y="1218468"/>
                  <a:pt x="1373993" y="1219099"/>
                </a:cubicBezTo>
                <a:close/>
                <a:moveTo>
                  <a:pt x="11478" y="1210816"/>
                </a:moveTo>
                <a:cubicBezTo>
                  <a:pt x="14686" y="1210606"/>
                  <a:pt x="18327" y="1211579"/>
                  <a:pt x="22403" y="1213735"/>
                </a:cubicBezTo>
                <a:cubicBezTo>
                  <a:pt x="22403" y="1216680"/>
                  <a:pt x="22403" y="1220887"/>
                  <a:pt x="22403" y="1226356"/>
                </a:cubicBezTo>
                <a:cubicBezTo>
                  <a:pt x="19773" y="1227513"/>
                  <a:pt x="16829" y="1228354"/>
                  <a:pt x="13568" y="1228880"/>
                </a:cubicBezTo>
                <a:cubicBezTo>
                  <a:pt x="10308" y="1229406"/>
                  <a:pt x="7363" y="1230247"/>
                  <a:pt x="4734" y="1231404"/>
                </a:cubicBezTo>
                <a:cubicBezTo>
                  <a:pt x="-998" y="1225620"/>
                  <a:pt x="-1524" y="1220150"/>
                  <a:pt x="3156" y="1214997"/>
                </a:cubicBezTo>
                <a:cubicBezTo>
                  <a:pt x="5496" y="1212420"/>
                  <a:pt x="8270" y="1211027"/>
                  <a:pt x="11478" y="1210816"/>
                </a:cubicBezTo>
                <a:close/>
                <a:moveTo>
                  <a:pt x="1350408" y="1173191"/>
                </a:moveTo>
                <a:cubicBezTo>
                  <a:pt x="1352512" y="1173296"/>
                  <a:pt x="1354930" y="1174190"/>
                  <a:pt x="1357665" y="1175873"/>
                </a:cubicBezTo>
                <a:cubicBezTo>
                  <a:pt x="1357560" y="1178502"/>
                  <a:pt x="1356508" y="1180816"/>
                  <a:pt x="1354510" y="1182814"/>
                </a:cubicBezTo>
                <a:cubicBezTo>
                  <a:pt x="1352512" y="1184813"/>
                  <a:pt x="1350198" y="1185865"/>
                  <a:pt x="1347568" y="1185970"/>
                </a:cubicBezTo>
                <a:cubicBezTo>
                  <a:pt x="1342941" y="1181763"/>
                  <a:pt x="1342099" y="1178187"/>
                  <a:pt x="1345044" y="1175242"/>
                </a:cubicBezTo>
                <a:cubicBezTo>
                  <a:pt x="1346517" y="1173770"/>
                  <a:pt x="1348305" y="1173086"/>
                  <a:pt x="1350408" y="1173191"/>
                </a:cubicBezTo>
                <a:close/>
                <a:moveTo>
                  <a:pt x="1417120" y="1139747"/>
                </a:moveTo>
                <a:cubicBezTo>
                  <a:pt x="1421261" y="1140535"/>
                  <a:pt x="1424160" y="1144164"/>
                  <a:pt x="1425816" y="1150632"/>
                </a:cubicBezTo>
                <a:cubicBezTo>
                  <a:pt x="1425185" y="1156837"/>
                  <a:pt x="1422030" y="1160202"/>
                  <a:pt x="1416351" y="1160728"/>
                </a:cubicBezTo>
                <a:cubicBezTo>
                  <a:pt x="1410671" y="1161254"/>
                  <a:pt x="1406254" y="1159571"/>
                  <a:pt x="1403099" y="1155680"/>
                </a:cubicBezTo>
                <a:cubicBezTo>
                  <a:pt x="1402784" y="1146635"/>
                  <a:pt x="1405939" y="1141377"/>
                  <a:pt x="1412565" y="1139904"/>
                </a:cubicBezTo>
                <a:cubicBezTo>
                  <a:pt x="1414221" y="1139536"/>
                  <a:pt x="1415739" y="1139484"/>
                  <a:pt x="1417120" y="1139747"/>
                </a:cubicBezTo>
                <a:close/>
                <a:moveTo>
                  <a:pt x="1872586" y="1134856"/>
                </a:moveTo>
                <a:cubicBezTo>
                  <a:pt x="1873638" y="1135592"/>
                  <a:pt x="1875321" y="1136644"/>
                  <a:pt x="1877634" y="1138011"/>
                </a:cubicBezTo>
                <a:cubicBezTo>
                  <a:pt x="1877634" y="1140535"/>
                  <a:pt x="1877634" y="1143059"/>
                  <a:pt x="1877634" y="1145584"/>
                </a:cubicBezTo>
                <a:cubicBezTo>
                  <a:pt x="1872165" y="1148108"/>
                  <a:pt x="1867959" y="1148108"/>
                  <a:pt x="1865014" y="1145584"/>
                </a:cubicBezTo>
                <a:cubicBezTo>
                  <a:pt x="1865119" y="1143270"/>
                  <a:pt x="1865540" y="1141587"/>
                  <a:pt x="1866276" y="1140535"/>
                </a:cubicBezTo>
                <a:cubicBezTo>
                  <a:pt x="1867012" y="1139484"/>
                  <a:pt x="1867433" y="1137801"/>
                  <a:pt x="1867538" y="1135487"/>
                </a:cubicBezTo>
                <a:cubicBezTo>
                  <a:pt x="1869852" y="1134330"/>
                  <a:pt x="1871535" y="1134120"/>
                  <a:pt x="1872586" y="1134856"/>
                </a:cubicBezTo>
                <a:close/>
                <a:moveTo>
                  <a:pt x="2145507" y="1015276"/>
                </a:moveTo>
                <a:cubicBezTo>
                  <a:pt x="2155025" y="1015749"/>
                  <a:pt x="2159969" y="1023006"/>
                  <a:pt x="2160337" y="1037046"/>
                </a:cubicBezTo>
                <a:cubicBezTo>
                  <a:pt x="2157760" y="1039413"/>
                  <a:pt x="2154710" y="1040990"/>
                  <a:pt x="2151187" y="1041779"/>
                </a:cubicBezTo>
                <a:cubicBezTo>
                  <a:pt x="2147663" y="1042568"/>
                  <a:pt x="2143982" y="1043514"/>
                  <a:pt x="2140144" y="1044619"/>
                </a:cubicBezTo>
                <a:cubicBezTo>
                  <a:pt x="2137619" y="1039570"/>
                  <a:pt x="2135095" y="1037046"/>
                  <a:pt x="2132571" y="1037046"/>
                </a:cubicBezTo>
                <a:cubicBezTo>
                  <a:pt x="2131677" y="1022059"/>
                  <a:pt x="2135989" y="1014802"/>
                  <a:pt x="2145507" y="1015276"/>
                </a:cubicBezTo>
                <a:close/>
                <a:moveTo>
                  <a:pt x="2892333" y="1006757"/>
                </a:moveTo>
                <a:cubicBezTo>
                  <a:pt x="2906847" y="1007440"/>
                  <a:pt x="2918205" y="1011752"/>
                  <a:pt x="2926408" y="1019693"/>
                </a:cubicBezTo>
                <a:cubicBezTo>
                  <a:pt x="2934612" y="1027633"/>
                  <a:pt x="2943446" y="1035101"/>
                  <a:pt x="2952912" y="1042095"/>
                </a:cubicBezTo>
                <a:cubicBezTo>
                  <a:pt x="2950072" y="1056345"/>
                  <a:pt x="2946917" y="1069492"/>
                  <a:pt x="2943446" y="1081534"/>
                </a:cubicBezTo>
                <a:cubicBezTo>
                  <a:pt x="2939976" y="1093576"/>
                  <a:pt x="2930510" y="1102305"/>
                  <a:pt x="2915050" y="1107722"/>
                </a:cubicBezTo>
                <a:cubicBezTo>
                  <a:pt x="2913315" y="1109562"/>
                  <a:pt x="2912999" y="1112823"/>
                  <a:pt x="2914103" y="1117503"/>
                </a:cubicBezTo>
                <a:cubicBezTo>
                  <a:pt x="2915208" y="1122183"/>
                  <a:pt x="2912999" y="1124812"/>
                  <a:pt x="2907478" y="1125391"/>
                </a:cubicBezTo>
                <a:cubicBezTo>
                  <a:pt x="2906321" y="1122919"/>
                  <a:pt x="2906111" y="1120921"/>
                  <a:pt x="2906847" y="1119396"/>
                </a:cubicBezTo>
                <a:cubicBezTo>
                  <a:pt x="2907583" y="1117871"/>
                  <a:pt x="2908634" y="1116503"/>
                  <a:pt x="2910002" y="1115294"/>
                </a:cubicBezTo>
                <a:cubicBezTo>
                  <a:pt x="2891597" y="1109825"/>
                  <a:pt x="2877924" y="1099308"/>
                  <a:pt x="2868985" y="1083743"/>
                </a:cubicBezTo>
                <a:cubicBezTo>
                  <a:pt x="2860045" y="1068177"/>
                  <a:pt x="2860255" y="1050088"/>
                  <a:pt x="2869616" y="1029474"/>
                </a:cubicBezTo>
                <a:cubicBezTo>
                  <a:pt x="2873560" y="1025845"/>
                  <a:pt x="2877661" y="1022375"/>
                  <a:pt x="2881921" y="1019062"/>
                </a:cubicBezTo>
                <a:cubicBezTo>
                  <a:pt x="2886180" y="1015749"/>
                  <a:pt x="2889651" y="1011647"/>
                  <a:pt x="2892333" y="1006757"/>
                </a:cubicBezTo>
                <a:close/>
                <a:moveTo>
                  <a:pt x="1468795" y="777061"/>
                </a:moveTo>
                <a:cubicBezTo>
                  <a:pt x="1472759" y="776746"/>
                  <a:pt x="1476102" y="779270"/>
                  <a:pt x="1478823" y="784634"/>
                </a:cubicBezTo>
                <a:cubicBezTo>
                  <a:pt x="1478823" y="791785"/>
                  <a:pt x="1473775" y="795151"/>
                  <a:pt x="1463678" y="794730"/>
                </a:cubicBezTo>
                <a:cubicBezTo>
                  <a:pt x="1458472" y="786737"/>
                  <a:pt x="1458788" y="781268"/>
                  <a:pt x="1464625" y="778323"/>
                </a:cubicBezTo>
                <a:cubicBezTo>
                  <a:pt x="1466084" y="777587"/>
                  <a:pt x="1467474" y="777167"/>
                  <a:pt x="1468795" y="777061"/>
                </a:cubicBezTo>
                <a:close/>
                <a:moveTo>
                  <a:pt x="4144614" y="674834"/>
                </a:moveTo>
                <a:cubicBezTo>
                  <a:pt x="4148347" y="674834"/>
                  <a:pt x="4151608" y="676096"/>
                  <a:pt x="4154395" y="678620"/>
                </a:cubicBezTo>
                <a:cubicBezTo>
                  <a:pt x="4154237" y="683721"/>
                  <a:pt x="4152659" y="687402"/>
                  <a:pt x="4149662" y="689664"/>
                </a:cubicBezTo>
                <a:cubicBezTo>
                  <a:pt x="4146665" y="691925"/>
                  <a:pt x="4143195" y="692451"/>
                  <a:pt x="4139251" y="691241"/>
                </a:cubicBezTo>
                <a:cubicBezTo>
                  <a:pt x="4137883" y="689926"/>
                  <a:pt x="4136831" y="688139"/>
                  <a:pt x="4136095" y="685877"/>
                </a:cubicBezTo>
                <a:cubicBezTo>
                  <a:pt x="4135359" y="683616"/>
                  <a:pt x="4135569" y="681197"/>
                  <a:pt x="4136727" y="678620"/>
                </a:cubicBezTo>
                <a:cubicBezTo>
                  <a:pt x="4138251" y="676096"/>
                  <a:pt x="4140881" y="674834"/>
                  <a:pt x="4144614" y="674834"/>
                </a:cubicBezTo>
                <a:close/>
                <a:moveTo>
                  <a:pt x="1289040" y="660478"/>
                </a:moveTo>
                <a:cubicBezTo>
                  <a:pt x="1291249" y="660163"/>
                  <a:pt x="1293931" y="660321"/>
                  <a:pt x="1297086" y="660952"/>
                </a:cubicBezTo>
                <a:cubicBezTo>
                  <a:pt x="1297296" y="663318"/>
                  <a:pt x="1298138" y="665527"/>
                  <a:pt x="1299610" y="667577"/>
                </a:cubicBezTo>
                <a:cubicBezTo>
                  <a:pt x="1301082" y="669628"/>
                  <a:pt x="1301924" y="672468"/>
                  <a:pt x="1302134" y="676096"/>
                </a:cubicBezTo>
                <a:cubicBezTo>
                  <a:pt x="1299242" y="677358"/>
                  <a:pt x="1295561" y="677989"/>
                  <a:pt x="1291091" y="677989"/>
                </a:cubicBezTo>
                <a:cubicBezTo>
                  <a:pt x="1286622" y="677989"/>
                  <a:pt x="1283571" y="677358"/>
                  <a:pt x="1281941" y="676096"/>
                </a:cubicBezTo>
                <a:cubicBezTo>
                  <a:pt x="1280048" y="666631"/>
                  <a:pt x="1282414" y="661425"/>
                  <a:pt x="1289040" y="660478"/>
                </a:cubicBezTo>
                <a:close/>
                <a:moveTo>
                  <a:pt x="3072453" y="483711"/>
                </a:moveTo>
                <a:cubicBezTo>
                  <a:pt x="3077448" y="483606"/>
                  <a:pt x="3083035" y="485472"/>
                  <a:pt x="3089214" y="489311"/>
                </a:cubicBezTo>
                <a:cubicBezTo>
                  <a:pt x="3090108" y="499145"/>
                  <a:pt x="3087690" y="505981"/>
                  <a:pt x="3081958" y="509820"/>
                </a:cubicBezTo>
                <a:cubicBezTo>
                  <a:pt x="3076226" y="513658"/>
                  <a:pt x="3069390" y="516077"/>
                  <a:pt x="3061449" y="517076"/>
                </a:cubicBezTo>
                <a:cubicBezTo>
                  <a:pt x="3052352" y="507085"/>
                  <a:pt x="3051616" y="498040"/>
                  <a:pt x="3059241" y="489942"/>
                </a:cubicBezTo>
                <a:cubicBezTo>
                  <a:pt x="3063053" y="485893"/>
                  <a:pt x="3067457" y="483816"/>
                  <a:pt x="3072453" y="483711"/>
                </a:cubicBezTo>
                <a:close/>
                <a:moveTo>
                  <a:pt x="4103557" y="466712"/>
                </a:moveTo>
                <a:cubicBezTo>
                  <a:pt x="4114549" y="465713"/>
                  <a:pt x="4124868" y="467041"/>
                  <a:pt x="4134517" y="470696"/>
                </a:cubicBezTo>
                <a:cubicBezTo>
                  <a:pt x="4153817" y="478005"/>
                  <a:pt x="4166332" y="494307"/>
                  <a:pt x="4172063" y="519601"/>
                </a:cubicBezTo>
                <a:cubicBezTo>
                  <a:pt x="4174903" y="519390"/>
                  <a:pt x="4178059" y="519180"/>
                  <a:pt x="4181529" y="518970"/>
                </a:cubicBezTo>
                <a:cubicBezTo>
                  <a:pt x="4185000" y="518759"/>
                  <a:pt x="4186893" y="519811"/>
                  <a:pt x="4187209" y="522125"/>
                </a:cubicBezTo>
                <a:cubicBezTo>
                  <a:pt x="4186946" y="526858"/>
                  <a:pt x="4184947" y="529382"/>
                  <a:pt x="4181213" y="529697"/>
                </a:cubicBezTo>
                <a:cubicBezTo>
                  <a:pt x="4177480" y="530013"/>
                  <a:pt x="4173589" y="530013"/>
                  <a:pt x="4169540" y="529697"/>
                </a:cubicBezTo>
                <a:cubicBezTo>
                  <a:pt x="4168804" y="544106"/>
                  <a:pt x="4164597" y="555044"/>
                  <a:pt x="4156919" y="562511"/>
                </a:cubicBezTo>
                <a:cubicBezTo>
                  <a:pt x="4149242" y="569978"/>
                  <a:pt x="4142510" y="578392"/>
                  <a:pt x="4136727" y="587752"/>
                </a:cubicBezTo>
                <a:cubicBezTo>
                  <a:pt x="4130995" y="588488"/>
                  <a:pt x="4127313" y="587647"/>
                  <a:pt x="4125683" y="585228"/>
                </a:cubicBezTo>
                <a:cubicBezTo>
                  <a:pt x="4124053" y="582809"/>
                  <a:pt x="4121003" y="581968"/>
                  <a:pt x="4116533" y="582704"/>
                </a:cubicBezTo>
                <a:cubicBezTo>
                  <a:pt x="4110643" y="583808"/>
                  <a:pt x="4106016" y="587279"/>
                  <a:pt x="4102651" y="593116"/>
                </a:cubicBezTo>
                <a:cubicBezTo>
                  <a:pt x="4099285" y="598953"/>
                  <a:pt x="4094657" y="600530"/>
                  <a:pt x="4088768" y="597849"/>
                </a:cubicBezTo>
                <a:cubicBezTo>
                  <a:pt x="4086033" y="593221"/>
                  <a:pt x="4086455" y="589855"/>
                  <a:pt x="4090030" y="587752"/>
                </a:cubicBezTo>
                <a:cubicBezTo>
                  <a:pt x="4093605" y="585649"/>
                  <a:pt x="4094027" y="582283"/>
                  <a:pt x="4091292" y="577655"/>
                </a:cubicBezTo>
                <a:cubicBezTo>
                  <a:pt x="4086769" y="576814"/>
                  <a:pt x="4084456" y="577866"/>
                  <a:pt x="4084351" y="580811"/>
                </a:cubicBezTo>
                <a:cubicBezTo>
                  <a:pt x="4084246" y="583755"/>
                  <a:pt x="4083194" y="586069"/>
                  <a:pt x="4081195" y="587752"/>
                </a:cubicBezTo>
                <a:cubicBezTo>
                  <a:pt x="4071467" y="585438"/>
                  <a:pt x="4066945" y="579969"/>
                  <a:pt x="4067629" y="571345"/>
                </a:cubicBezTo>
                <a:cubicBezTo>
                  <a:pt x="4068312" y="562721"/>
                  <a:pt x="4064421" y="557252"/>
                  <a:pt x="4055954" y="554938"/>
                </a:cubicBezTo>
                <a:cubicBezTo>
                  <a:pt x="4052694" y="537006"/>
                  <a:pt x="4052905" y="523019"/>
                  <a:pt x="4056585" y="512975"/>
                </a:cubicBezTo>
                <a:cubicBezTo>
                  <a:pt x="4060267" y="502931"/>
                  <a:pt x="4064263" y="490836"/>
                  <a:pt x="4068575" y="476691"/>
                </a:cubicBezTo>
                <a:cubicBezTo>
                  <a:pt x="4080907" y="471038"/>
                  <a:pt x="4092567" y="467711"/>
                  <a:pt x="4103557" y="466712"/>
                </a:cubicBezTo>
                <a:close/>
                <a:moveTo>
                  <a:pt x="1806959" y="320195"/>
                </a:moveTo>
                <a:cubicBezTo>
                  <a:pt x="1811744" y="319406"/>
                  <a:pt x="1814163" y="320983"/>
                  <a:pt x="1814216" y="324927"/>
                </a:cubicBezTo>
                <a:cubicBezTo>
                  <a:pt x="1814268" y="328871"/>
                  <a:pt x="1813532" y="332342"/>
                  <a:pt x="1812007" y="335339"/>
                </a:cubicBezTo>
                <a:cubicBezTo>
                  <a:pt x="1807064" y="335970"/>
                  <a:pt x="1804330" y="334077"/>
                  <a:pt x="1803804" y="329660"/>
                </a:cubicBezTo>
                <a:cubicBezTo>
                  <a:pt x="1803278" y="325243"/>
                  <a:pt x="1804330" y="322088"/>
                  <a:pt x="1806959" y="320195"/>
                </a:cubicBezTo>
                <a:close/>
                <a:moveTo>
                  <a:pt x="3381697" y="282905"/>
                </a:moveTo>
                <a:cubicBezTo>
                  <a:pt x="3398104" y="282550"/>
                  <a:pt x="3411671" y="286987"/>
                  <a:pt x="3422399" y="296215"/>
                </a:cubicBezTo>
                <a:cubicBezTo>
                  <a:pt x="3436702" y="308521"/>
                  <a:pt x="3443433" y="327451"/>
                  <a:pt x="3442592" y="353008"/>
                </a:cubicBezTo>
                <a:cubicBezTo>
                  <a:pt x="3438964" y="352009"/>
                  <a:pt x="3436755" y="352745"/>
                  <a:pt x="3435966" y="355217"/>
                </a:cubicBezTo>
                <a:cubicBezTo>
                  <a:pt x="3435177" y="357688"/>
                  <a:pt x="3434862" y="360318"/>
                  <a:pt x="3435020" y="363105"/>
                </a:cubicBezTo>
                <a:cubicBezTo>
                  <a:pt x="3426606" y="361001"/>
                  <a:pt x="3421347" y="362053"/>
                  <a:pt x="3419244" y="366260"/>
                </a:cubicBezTo>
                <a:cubicBezTo>
                  <a:pt x="3417140" y="370467"/>
                  <a:pt x="3415668" y="375305"/>
                  <a:pt x="3414827" y="380774"/>
                </a:cubicBezTo>
                <a:cubicBezTo>
                  <a:pt x="3411040" y="380668"/>
                  <a:pt x="3408516" y="379617"/>
                  <a:pt x="3407254" y="377619"/>
                </a:cubicBezTo>
                <a:cubicBezTo>
                  <a:pt x="3405992" y="375620"/>
                  <a:pt x="3405992" y="373307"/>
                  <a:pt x="3407254" y="370677"/>
                </a:cubicBezTo>
                <a:cubicBezTo>
                  <a:pt x="3397789" y="377566"/>
                  <a:pt x="3389585" y="376409"/>
                  <a:pt x="3382644" y="367206"/>
                </a:cubicBezTo>
                <a:cubicBezTo>
                  <a:pt x="3375703" y="358004"/>
                  <a:pt x="3366237" y="352430"/>
                  <a:pt x="3354247" y="350484"/>
                </a:cubicBezTo>
                <a:cubicBezTo>
                  <a:pt x="3360505" y="347539"/>
                  <a:pt x="3363135" y="338915"/>
                  <a:pt x="3362135" y="324612"/>
                </a:cubicBezTo>
                <a:cubicBezTo>
                  <a:pt x="3361136" y="310308"/>
                  <a:pt x="3364397" y="300422"/>
                  <a:pt x="3371917" y="294953"/>
                </a:cubicBezTo>
                <a:cubicBezTo>
                  <a:pt x="3370339" y="292797"/>
                  <a:pt x="3368446" y="291430"/>
                  <a:pt x="3366237" y="290852"/>
                </a:cubicBezTo>
                <a:cubicBezTo>
                  <a:pt x="3364029" y="290273"/>
                  <a:pt x="3363397" y="288275"/>
                  <a:pt x="3364344" y="284857"/>
                </a:cubicBezTo>
                <a:cubicBezTo>
                  <a:pt x="3370444" y="283674"/>
                  <a:pt x="3376229" y="283023"/>
                  <a:pt x="3381697" y="282905"/>
                </a:cubicBezTo>
                <a:close/>
                <a:moveTo>
                  <a:pt x="4153803" y="178213"/>
                </a:moveTo>
                <a:cubicBezTo>
                  <a:pt x="4155013" y="178318"/>
                  <a:pt x="4155946" y="178739"/>
                  <a:pt x="4156603" y="179475"/>
                </a:cubicBezTo>
                <a:cubicBezTo>
                  <a:pt x="4157919" y="180947"/>
                  <a:pt x="4159707" y="182420"/>
                  <a:pt x="4161967" y="183892"/>
                </a:cubicBezTo>
                <a:cubicBezTo>
                  <a:pt x="4162073" y="190307"/>
                  <a:pt x="4161231" y="195776"/>
                  <a:pt x="4159443" y="200299"/>
                </a:cubicBezTo>
                <a:cubicBezTo>
                  <a:pt x="4157655" y="204821"/>
                  <a:pt x="4154289" y="207766"/>
                  <a:pt x="4149347" y="209133"/>
                </a:cubicBezTo>
                <a:cubicBezTo>
                  <a:pt x="4148874" y="203927"/>
                  <a:pt x="4147927" y="198563"/>
                  <a:pt x="4146507" y="193042"/>
                </a:cubicBezTo>
                <a:cubicBezTo>
                  <a:pt x="4145087" y="187520"/>
                  <a:pt x="4146034" y="182788"/>
                  <a:pt x="4149347" y="178844"/>
                </a:cubicBezTo>
                <a:cubicBezTo>
                  <a:pt x="4151109" y="178318"/>
                  <a:pt x="4152594" y="178107"/>
                  <a:pt x="4153803" y="178213"/>
                </a:cubicBezTo>
                <a:close/>
                <a:moveTo>
                  <a:pt x="2266350" y="61294"/>
                </a:moveTo>
                <a:cubicBezTo>
                  <a:pt x="2275342" y="60387"/>
                  <a:pt x="2282914" y="66757"/>
                  <a:pt x="2289067" y="80403"/>
                </a:cubicBezTo>
                <a:cubicBezTo>
                  <a:pt x="2287805" y="85030"/>
                  <a:pt x="2287174" y="88396"/>
                  <a:pt x="2287174" y="90499"/>
                </a:cubicBezTo>
                <a:cubicBezTo>
                  <a:pt x="2287174" y="92603"/>
                  <a:pt x="2287805" y="95968"/>
                  <a:pt x="2289067" y="100596"/>
                </a:cubicBezTo>
                <a:cubicBezTo>
                  <a:pt x="2283913" y="103015"/>
                  <a:pt x="2279076" y="105749"/>
                  <a:pt x="2274553" y="108799"/>
                </a:cubicBezTo>
                <a:cubicBezTo>
                  <a:pt x="2270031" y="111849"/>
                  <a:pt x="2266455" y="115846"/>
                  <a:pt x="2263826" y="120789"/>
                </a:cubicBezTo>
                <a:cubicBezTo>
                  <a:pt x="2257620" y="119632"/>
                  <a:pt x="2251731" y="119422"/>
                  <a:pt x="2246157" y="120158"/>
                </a:cubicBezTo>
                <a:cubicBezTo>
                  <a:pt x="2240583" y="120894"/>
                  <a:pt x="2234693" y="121946"/>
                  <a:pt x="2228488" y="123313"/>
                </a:cubicBezTo>
                <a:cubicBezTo>
                  <a:pt x="2225964" y="118159"/>
                  <a:pt x="2224071" y="112691"/>
                  <a:pt x="2222809" y="106906"/>
                </a:cubicBezTo>
                <a:cubicBezTo>
                  <a:pt x="2221546" y="101122"/>
                  <a:pt x="2220915" y="95653"/>
                  <a:pt x="2220915" y="90499"/>
                </a:cubicBezTo>
                <a:cubicBezTo>
                  <a:pt x="2231643" y="80929"/>
                  <a:pt x="2243633" y="72305"/>
                  <a:pt x="2256884" y="64627"/>
                </a:cubicBezTo>
                <a:cubicBezTo>
                  <a:pt x="2260197" y="62708"/>
                  <a:pt x="2263352" y="61597"/>
                  <a:pt x="2266350" y="61294"/>
                </a:cubicBezTo>
                <a:close/>
                <a:moveTo>
                  <a:pt x="2468004" y="25"/>
                </a:moveTo>
                <a:cubicBezTo>
                  <a:pt x="2471948" y="236"/>
                  <a:pt x="2476247" y="1787"/>
                  <a:pt x="2480900" y="4679"/>
                </a:cubicBezTo>
                <a:cubicBezTo>
                  <a:pt x="2485791" y="14986"/>
                  <a:pt x="2483582" y="22138"/>
                  <a:pt x="2474275" y="26134"/>
                </a:cubicBezTo>
                <a:cubicBezTo>
                  <a:pt x="2464967" y="30130"/>
                  <a:pt x="2457079" y="29710"/>
                  <a:pt x="2450611" y="24872"/>
                </a:cubicBezTo>
                <a:cubicBezTo>
                  <a:pt x="2448560" y="15512"/>
                  <a:pt x="2450769" y="8360"/>
                  <a:pt x="2457237" y="3417"/>
                </a:cubicBezTo>
                <a:cubicBezTo>
                  <a:pt x="2460471" y="946"/>
                  <a:pt x="2464060" y="-185"/>
                  <a:pt x="2468004" y="25"/>
                </a:cubicBezTo>
                <a:close/>
              </a:path>
            </a:pathLst>
          </a:custGeom>
          <a:gradFill>
            <a:gsLst>
              <a:gs pos="100000">
                <a:srgbClr val="E2C182"/>
              </a:gs>
              <a:gs pos="0">
                <a:srgbClr val="A87039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9900" dirty="0">
              <a:solidFill>
                <a:srgbClr val="9CFD3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161175B-1807-0617-2226-3E37CB901CFA}"/>
              </a:ext>
            </a:extLst>
          </p:cNvPr>
          <p:cNvSpPr/>
          <p:nvPr/>
        </p:nvSpPr>
        <p:spPr>
          <a:xfrm rot="20700000">
            <a:off x="5016102" y="1036416"/>
            <a:ext cx="2159796" cy="1372194"/>
          </a:xfrm>
          <a:custGeom>
            <a:avLst/>
            <a:gdLst/>
            <a:ahLst/>
            <a:cxnLst/>
            <a:rect l="l" t="t" r="r" b="b"/>
            <a:pathLst>
              <a:path w="4198786" h="2667637">
                <a:moveTo>
                  <a:pt x="2874664" y="2652486"/>
                </a:moveTo>
                <a:cubicBezTo>
                  <a:pt x="2873875" y="2656115"/>
                  <a:pt x="2874191" y="2658954"/>
                  <a:pt x="2875610" y="2661005"/>
                </a:cubicBezTo>
                <a:cubicBezTo>
                  <a:pt x="2877030" y="2663056"/>
                  <a:pt x="2876715" y="2665265"/>
                  <a:pt x="2874664" y="2667631"/>
                </a:cubicBezTo>
                <a:cubicBezTo>
                  <a:pt x="2866934" y="2667789"/>
                  <a:pt x="2862832" y="2664949"/>
                  <a:pt x="2862359" y="2659112"/>
                </a:cubicBezTo>
                <a:cubicBezTo>
                  <a:pt x="2861886" y="2653275"/>
                  <a:pt x="2865987" y="2651066"/>
                  <a:pt x="2874664" y="2652486"/>
                </a:cubicBezTo>
                <a:close/>
                <a:moveTo>
                  <a:pt x="2793892" y="2644914"/>
                </a:moveTo>
                <a:cubicBezTo>
                  <a:pt x="2798887" y="2644125"/>
                  <a:pt x="2802148" y="2645703"/>
                  <a:pt x="2803673" y="2649647"/>
                </a:cubicBezTo>
                <a:cubicBezTo>
                  <a:pt x="2805198" y="2653591"/>
                  <a:pt x="2805303" y="2657061"/>
                  <a:pt x="2803989" y="2660058"/>
                </a:cubicBezTo>
                <a:cubicBezTo>
                  <a:pt x="2797889" y="2660058"/>
                  <a:pt x="2794312" y="2658796"/>
                  <a:pt x="2793261" y="2656272"/>
                </a:cubicBezTo>
                <a:cubicBezTo>
                  <a:pt x="2792209" y="2653748"/>
                  <a:pt x="2792420" y="2649962"/>
                  <a:pt x="2793892" y="2644914"/>
                </a:cubicBezTo>
                <a:close/>
                <a:moveTo>
                  <a:pt x="2425370" y="2609576"/>
                </a:moveTo>
                <a:cubicBezTo>
                  <a:pt x="2430471" y="2609418"/>
                  <a:pt x="2432889" y="2612258"/>
                  <a:pt x="2432627" y="2618095"/>
                </a:cubicBezTo>
                <a:cubicBezTo>
                  <a:pt x="2432364" y="2623932"/>
                  <a:pt x="2429103" y="2626141"/>
                  <a:pt x="2422846" y="2624721"/>
                </a:cubicBezTo>
                <a:cubicBezTo>
                  <a:pt x="2421531" y="2621092"/>
                  <a:pt x="2421005" y="2618253"/>
                  <a:pt x="2421268" y="2616202"/>
                </a:cubicBezTo>
                <a:cubicBezTo>
                  <a:pt x="2421531" y="2614151"/>
                  <a:pt x="2422898" y="2611942"/>
                  <a:pt x="2425370" y="2609576"/>
                </a:cubicBezTo>
                <a:close/>
                <a:moveTo>
                  <a:pt x="2451557" y="2606934"/>
                </a:moveTo>
                <a:cubicBezTo>
                  <a:pt x="2453451" y="2608038"/>
                  <a:pt x="2454397" y="2610286"/>
                  <a:pt x="2454397" y="2613678"/>
                </a:cubicBezTo>
                <a:cubicBezTo>
                  <a:pt x="2454397" y="2620461"/>
                  <a:pt x="2450611" y="2623301"/>
                  <a:pt x="2443039" y="2622197"/>
                </a:cubicBezTo>
                <a:cubicBezTo>
                  <a:pt x="2443039" y="2617148"/>
                  <a:pt x="2443039" y="2612100"/>
                  <a:pt x="2443039" y="2607052"/>
                </a:cubicBezTo>
                <a:cubicBezTo>
                  <a:pt x="2446825" y="2605869"/>
                  <a:pt x="2449664" y="2605829"/>
                  <a:pt x="2451557" y="2606934"/>
                </a:cubicBezTo>
                <a:close/>
                <a:moveTo>
                  <a:pt x="2311784" y="2594431"/>
                </a:moveTo>
                <a:cubicBezTo>
                  <a:pt x="2317831" y="2593748"/>
                  <a:pt x="2320881" y="2595746"/>
                  <a:pt x="2320934" y="2600426"/>
                </a:cubicBezTo>
                <a:cubicBezTo>
                  <a:pt x="2320987" y="2605106"/>
                  <a:pt x="2319619" y="2608998"/>
                  <a:pt x="2316832" y="2612100"/>
                </a:cubicBezTo>
                <a:cubicBezTo>
                  <a:pt x="2314308" y="2609997"/>
                  <a:pt x="2311784" y="2609155"/>
                  <a:pt x="2309260" y="2609576"/>
                </a:cubicBezTo>
                <a:cubicBezTo>
                  <a:pt x="2308839" y="2602004"/>
                  <a:pt x="2309681" y="2596955"/>
                  <a:pt x="2311784" y="2594431"/>
                </a:cubicBezTo>
                <a:close/>
                <a:moveTo>
                  <a:pt x="2359742" y="2543949"/>
                </a:moveTo>
                <a:cubicBezTo>
                  <a:pt x="2366053" y="2543686"/>
                  <a:pt x="2369208" y="2546736"/>
                  <a:pt x="2369208" y="2553099"/>
                </a:cubicBezTo>
                <a:cubicBezTo>
                  <a:pt x="2369208" y="2559462"/>
                  <a:pt x="2366053" y="2563143"/>
                  <a:pt x="2359742" y="2564142"/>
                </a:cubicBezTo>
                <a:cubicBezTo>
                  <a:pt x="2358165" y="2559199"/>
                  <a:pt x="2356903" y="2555202"/>
                  <a:pt x="2355956" y="2552152"/>
                </a:cubicBezTo>
                <a:cubicBezTo>
                  <a:pt x="2355010" y="2549102"/>
                  <a:pt x="2356272" y="2546368"/>
                  <a:pt x="2359742" y="2543949"/>
                </a:cubicBezTo>
                <a:close/>
                <a:moveTo>
                  <a:pt x="3317569" y="2478243"/>
                </a:moveTo>
                <a:cubicBezTo>
                  <a:pt x="3319252" y="2478768"/>
                  <a:pt x="3320540" y="2479847"/>
                  <a:pt x="3321434" y="2481477"/>
                </a:cubicBezTo>
                <a:cubicBezTo>
                  <a:pt x="3323222" y="2484737"/>
                  <a:pt x="3324063" y="2489575"/>
                  <a:pt x="3323958" y="2495990"/>
                </a:cubicBezTo>
                <a:cubicBezTo>
                  <a:pt x="3320329" y="2494833"/>
                  <a:pt x="3317490" y="2493992"/>
                  <a:pt x="3315439" y="2493466"/>
                </a:cubicBezTo>
                <a:cubicBezTo>
                  <a:pt x="3313388" y="2492940"/>
                  <a:pt x="3311179" y="2492099"/>
                  <a:pt x="3308813" y="2490942"/>
                </a:cubicBezTo>
                <a:cubicBezTo>
                  <a:pt x="3307656" y="2487261"/>
                  <a:pt x="3307446" y="2484527"/>
                  <a:pt x="3308182" y="2482739"/>
                </a:cubicBezTo>
                <a:cubicBezTo>
                  <a:pt x="3308918" y="2480951"/>
                  <a:pt x="3309970" y="2479479"/>
                  <a:pt x="3311337" y="2478322"/>
                </a:cubicBezTo>
                <a:cubicBezTo>
                  <a:pt x="3313809" y="2477743"/>
                  <a:pt x="3315886" y="2477717"/>
                  <a:pt x="3317569" y="2478243"/>
                </a:cubicBezTo>
                <a:close/>
                <a:moveTo>
                  <a:pt x="2743409" y="2458128"/>
                </a:moveTo>
                <a:cubicBezTo>
                  <a:pt x="2746091" y="2459654"/>
                  <a:pt x="2748300" y="2462283"/>
                  <a:pt x="2750035" y="2466016"/>
                </a:cubicBezTo>
                <a:cubicBezTo>
                  <a:pt x="2751771" y="2469750"/>
                  <a:pt x="2752086" y="2473010"/>
                  <a:pt x="2750982" y="2475797"/>
                </a:cubicBezTo>
                <a:cubicBezTo>
                  <a:pt x="2744514" y="2476323"/>
                  <a:pt x="2740412" y="2474009"/>
                  <a:pt x="2738677" y="2468856"/>
                </a:cubicBezTo>
                <a:cubicBezTo>
                  <a:pt x="2736941" y="2463703"/>
                  <a:pt x="2738519" y="2460127"/>
                  <a:pt x="2743409" y="2458128"/>
                </a:cubicBezTo>
                <a:close/>
                <a:moveTo>
                  <a:pt x="2480585" y="2403860"/>
                </a:moveTo>
                <a:cubicBezTo>
                  <a:pt x="2485423" y="2403334"/>
                  <a:pt x="2490576" y="2403755"/>
                  <a:pt x="2496045" y="2405122"/>
                </a:cubicBezTo>
                <a:cubicBezTo>
                  <a:pt x="2495625" y="2407278"/>
                  <a:pt x="2493941" y="2408645"/>
                  <a:pt x="2490997" y="2409224"/>
                </a:cubicBezTo>
                <a:cubicBezTo>
                  <a:pt x="2488052" y="2409802"/>
                  <a:pt x="2486369" y="2411800"/>
                  <a:pt x="2485949" y="2415218"/>
                </a:cubicBezTo>
                <a:cubicBezTo>
                  <a:pt x="2496150" y="2434255"/>
                  <a:pt x="2495940" y="2452344"/>
                  <a:pt x="2485318" y="2469487"/>
                </a:cubicBezTo>
                <a:cubicBezTo>
                  <a:pt x="2474695" y="2486630"/>
                  <a:pt x="2460602" y="2487051"/>
                  <a:pt x="2443039" y="2470749"/>
                </a:cubicBezTo>
                <a:cubicBezTo>
                  <a:pt x="2440094" y="2471170"/>
                  <a:pt x="2438411" y="2472852"/>
                  <a:pt x="2437990" y="2475797"/>
                </a:cubicBezTo>
                <a:cubicBezTo>
                  <a:pt x="2438201" y="2479321"/>
                  <a:pt x="2439673" y="2481739"/>
                  <a:pt x="2442407" y="2483054"/>
                </a:cubicBezTo>
                <a:cubicBezTo>
                  <a:pt x="2445142" y="2484369"/>
                  <a:pt x="2447876" y="2486157"/>
                  <a:pt x="2450611" y="2488418"/>
                </a:cubicBezTo>
                <a:cubicBezTo>
                  <a:pt x="2448245" y="2492046"/>
                  <a:pt x="2447298" y="2495517"/>
                  <a:pt x="2447771" y="2498830"/>
                </a:cubicBezTo>
                <a:cubicBezTo>
                  <a:pt x="2448245" y="2502143"/>
                  <a:pt x="2449191" y="2506245"/>
                  <a:pt x="2450611" y="2511135"/>
                </a:cubicBezTo>
                <a:cubicBezTo>
                  <a:pt x="2438674" y="2517656"/>
                  <a:pt x="2435413" y="2527962"/>
                  <a:pt x="2440830" y="2542056"/>
                </a:cubicBezTo>
                <a:cubicBezTo>
                  <a:pt x="2446246" y="2556149"/>
                  <a:pt x="2441093" y="2565193"/>
                  <a:pt x="2425370" y="2569190"/>
                </a:cubicBezTo>
                <a:cubicBezTo>
                  <a:pt x="2420059" y="2556044"/>
                  <a:pt x="2411119" y="2545737"/>
                  <a:pt x="2398551" y="2538269"/>
                </a:cubicBezTo>
                <a:cubicBezTo>
                  <a:pt x="2385983" y="2530802"/>
                  <a:pt x="2378936" y="2521757"/>
                  <a:pt x="2377411" y="2511135"/>
                </a:cubicBezTo>
                <a:cubicBezTo>
                  <a:pt x="2376886" y="2507822"/>
                  <a:pt x="2374782" y="2506245"/>
                  <a:pt x="2371101" y="2506402"/>
                </a:cubicBezTo>
                <a:cubicBezTo>
                  <a:pt x="2367420" y="2506560"/>
                  <a:pt x="2365317" y="2505614"/>
                  <a:pt x="2364791" y="2503563"/>
                </a:cubicBezTo>
                <a:cubicBezTo>
                  <a:pt x="2371259" y="2494833"/>
                  <a:pt x="2378516" y="2487051"/>
                  <a:pt x="2386561" y="2480215"/>
                </a:cubicBezTo>
                <a:cubicBezTo>
                  <a:pt x="2394607" y="2473378"/>
                  <a:pt x="2402495" y="2466858"/>
                  <a:pt x="2410225" y="2460653"/>
                </a:cubicBezTo>
                <a:cubicBezTo>
                  <a:pt x="2413906" y="2465333"/>
                  <a:pt x="2417902" y="2467962"/>
                  <a:pt x="2422214" y="2468541"/>
                </a:cubicBezTo>
                <a:cubicBezTo>
                  <a:pt x="2426527" y="2469119"/>
                  <a:pt x="2431785" y="2469855"/>
                  <a:pt x="2437990" y="2470749"/>
                </a:cubicBezTo>
                <a:cubicBezTo>
                  <a:pt x="2436097" y="2459916"/>
                  <a:pt x="2436097" y="2450661"/>
                  <a:pt x="2437990" y="2442984"/>
                </a:cubicBezTo>
                <a:cubicBezTo>
                  <a:pt x="2439883" y="2435306"/>
                  <a:pt x="2439883" y="2426051"/>
                  <a:pt x="2437990" y="2415218"/>
                </a:cubicBezTo>
                <a:cubicBezTo>
                  <a:pt x="2448928" y="2415429"/>
                  <a:pt x="2458604" y="2413115"/>
                  <a:pt x="2467018" y="2408277"/>
                </a:cubicBezTo>
                <a:cubicBezTo>
                  <a:pt x="2471225" y="2405858"/>
                  <a:pt x="2475747" y="2404386"/>
                  <a:pt x="2480585" y="2403860"/>
                </a:cubicBezTo>
                <a:close/>
                <a:moveTo>
                  <a:pt x="2846898" y="2402598"/>
                </a:moveTo>
                <a:cubicBezTo>
                  <a:pt x="2852578" y="2401861"/>
                  <a:pt x="2855733" y="2403334"/>
                  <a:pt x="2856364" y="2407015"/>
                </a:cubicBezTo>
                <a:cubicBezTo>
                  <a:pt x="2856995" y="2410696"/>
                  <a:pt x="2858888" y="2413431"/>
                  <a:pt x="2862043" y="2415218"/>
                </a:cubicBezTo>
                <a:cubicBezTo>
                  <a:pt x="2860781" y="2417111"/>
                  <a:pt x="2858888" y="2417111"/>
                  <a:pt x="2856364" y="2415218"/>
                </a:cubicBezTo>
                <a:cubicBezTo>
                  <a:pt x="2853840" y="2413325"/>
                  <a:pt x="2850685" y="2413325"/>
                  <a:pt x="2846898" y="2415218"/>
                </a:cubicBezTo>
                <a:cubicBezTo>
                  <a:pt x="2846898" y="2409749"/>
                  <a:pt x="2846898" y="2405543"/>
                  <a:pt x="2846898" y="2402598"/>
                </a:cubicBezTo>
                <a:close/>
                <a:moveTo>
                  <a:pt x="2650017" y="2389977"/>
                </a:moveTo>
                <a:cubicBezTo>
                  <a:pt x="2653698" y="2389188"/>
                  <a:pt x="2655801" y="2390766"/>
                  <a:pt x="2656327" y="2394710"/>
                </a:cubicBezTo>
                <a:cubicBezTo>
                  <a:pt x="2656853" y="2398654"/>
                  <a:pt x="2656432" y="2402125"/>
                  <a:pt x="2655065" y="2405122"/>
                </a:cubicBezTo>
                <a:cubicBezTo>
                  <a:pt x="2645389" y="2404701"/>
                  <a:pt x="2642024" y="2400494"/>
                  <a:pt x="2644969" y="2392501"/>
                </a:cubicBezTo>
                <a:cubicBezTo>
                  <a:pt x="2646283" y="2392396"/>
                  <a:pt x="2647440" y="2391975"/>
                  <a:pt x="2648439" y="2391239"/>
                </a:cubicBezTo>
                <a:cubicBezTo>
                  <a:pt x="2649438" y="2390503"/>
                  <a:pt x="2649964" y="2390082"/>
                  <a:pt x="2650017" y="2389977"/>
                </a:cubicBezTo>
                <a:close/>
                <a:moveTo>
                  <a:pt x="2379935" y="2311729"/>
                </a:moveTo>
                <a:cubicBezTo>
                  <a:pt x="2381355" y="2312781"/>
                  <a:pt x="2382933" y="2313833"/>
                  <a:pt x="2384668" y="2314884"/>
                </a:cubicBezTo>
                <a:cubicBezTo>
                  <a:pt x="2386404" y="2315936"/>
                  <a:pt x="2387350" y="2318250"/>
                  <a:pt x="2387508" y="2321826"/>
                </a:cubicBezTo>
                <a:cubicBezTo>
                  <a:pt x="2385405" y="2322247"/>
                  <a:pt x="2384563" y="2323929"/>
                  <a:pt x="2384984" y="2326874"/>
                </a:cubicBezTo>
                <a:cubicBezTo>
                  <a:pt x="2377832" y="2327505"/>
                  <a:pt x="2374467" y="2325612"/>
                  <a:pt x="2374887" y="2321195"/>
                </a:cubicBezTo>
                <a:cubicBezTo>
                  <a:pt x="2375308" y="2316777"/>
                  <a:pt x="2376990" y="2313622"/>
                  <a:pt x="2379935" y="2311729"/>
                </a:cubicBezTo>
                <a:close/>
                <a:moveTo>
                  <a:pt x="1938706" y="2261533"/>
                </a:moveTo>
                <a:cubicBezTo>
                  <a:pt x="1942138" y="2262538"/>
                  <a:pt x="1941132" y="2266650"/>
                  <a:pt x="1935690" y="2273867"/>
                </a:cubicBezTo>
                <a:cubicBezTo>
                  <a:pt x="1925908" y="2267084"/>
                  <a:pt x="1925277" y="2262982"/>
                  <a:pt x="1933796" y="2261562"/>
                </a:cubicBezTo>
                <a:cubicBezTo>
                  <a:pt x="1935926" y="2261207"/>
                  <a:pt x="1937563" y="2261197"/>
                  <a:pt x="1938706" y="2261533"/>
                </a:cubicBezTo>
                <a:close/>
                <a:moveTo>
                  <a:pt x="2637869" y="2101320"/>
                </a:moveTo>
                <a:cubicBezTo>
                  <a:pt x="2639237" y="2101688"/>
                  <a:pt x="2640131" y="2102727"/>
                  <a:pt x="2640551" y="2104435"/>
                </a:cubicBezTo>
                <a:cubicBezTo>
                  <a:pt x="2641393" y="2107854"/>
                  <a:pt x="2642865" y="2110483"/>
                  <a:pt x="2644969" y="2112323"/>
                </a:cubicBezTo>
                <a:cubicBezTo>
                  <a:pt x="2642024" y="2115268"/>
                  <a:pt x="2637817" y="2116951"/>
                  <a:pt x="2632348" y="2117372"/>
                </a:cubicBezTo>
                <a:cubicBezTo>
                  <a:pt x="2629824" y="2114690"/>
                  <a:pt x="2628562" y="2111850"/>
                  <a:pt x="2628562" y="2108853"/>
                </a:cubicBezTo>
                <a:cubicBezTo>
                  <a:pt x="2628562" y="2105855"/>
                  <a:pt x="2629824" y="2103647"/>
                  <a:pt x="2632348" y="2102227"/>
                </a:cubicBezTo>
                <a:cubicBezTo>
                  <a:pt x="2634662" y="2101254"/>
                  <a:pt x="2636502" y="2100952"/>
                  <a:pt x="2637869" y="2101320"/>
                </a:cubicBezTo>
                <a:close/>
                <a:moveTo>
                  <a:pt x="991982" y="2055531"/>
                </a:moveTo>
                <a:cubicBezTo>
                  <a:pt x="994086" y="2055531"/>
                  <a:pt x="996505" y="2056793"/>
                  <a:pt x="999239" y="2059317"/>
                </a:cubicBezTo>
                <a:cubicBezTo>
                  <a:pt x="999134" y="2061630"/>
                  <a:pt x="998713" y="2063313"/>
                  <a:pt x="997977" y="2064365"/>
                </a:cubicBezTo>
                <a:cubicBezTo>
                  <a:pt x="997241" y="2065417"/>
                  <a:pt x="996820" y="2067100"/>
                  <a:pt x="996715" y="2069413"/>
                </a:cubicBezTo>
                <a:cubicBezTo>
                  <a:pt x="992824" y="2069466"/>
                  <a:pt x="989879" y="2068730"/>
                  <a:pt x="987881" y="2067205"/>
                </a:cubicBezTo>
                <a:cubicBezTo>
                  <a:pt x="985882" y="2065680"/>
                  <a:pt x="985462" y="2063050"/>
                  <a:pt x="986619" y="2059317"/>
                </a:cubicBezTo>
                <a:cubicBezTo>
                  <a:pt x="988091" y="2056793"/>
                  <a:pt x="989879" y="2055531"/>
                  <a:pt x="991982" y="2055531"/>
                </a:cubicBezTo>
                <a:close/>
                <a:moveTo>
                  <a:pt x="2271082" y="2003155"/>
                </a:moveTo>
                <a:cubicBezTo>
                  <a:pt x="2273344" y="2003891"/>
                  <a:pt x="2275132" y="2004943"/>
                  <a:pt x="2276446" y="2006310"/>
                </a:cubicBezTo>
                <a:cubicBezTo>
                  <a:pt x="2276552" y="2014724"/>
                  <a:pt x="2273817" y="2018090"/>
                  <a:pt x="2268243" y="2016406"/>
                </a:cubicBezTo>
                <a:cubicBezTo>
                  <a:pt x="2262669" y="2014724"/>
                  <a:pt x="2261196" y="2010517"/>
                  <a:pt x="2263826" y="2003786"/>
                </a:cubicBezTo>
                <a:cubicBezTo>
                  <a:pt x="2266402" y="2002629"/>
                  <a:pt x="2268821" y="2002419"/>
                  <a:pt x="2271082" y="2003155"/>
                </a:cubicBezTo>
                <a:close/>
                <a:moveTo>
                  <a:pt x="2061895" y="1898719"/>
                </a:moveTo>
                <a:cubicBezTo>
                  <a:pt x="2069573" y="1899298"/>
                  <a:pt x="2073780" y="1905713"/>
                  <a:pt x="2074517" y="1917966"/>
                </a:cubicBezTo>
                <a:cubicBezTo>
                  <a:pt x="2067627" y="1923067"/>
                  <a:pt x="2060581" y="1924855"/>
                  <a:pt x="2053377" y="1923330"/>
                </a:cubicBezTo>
                <a:cubicBezTo>
                  <a:pt x="2046172" y="1921804"/>
                  <a:pt x="2042281" y="1916651"/>
                  <a:pt x="2041703" y="1907869"/>
                </a:cubicBezTo>
                <a:cubicBezTo>
                  <a:pt x="2047487" y="1901191"/>
                  <a:pt x="2054218" y="1898141"/>
                  <a:pt x="2061895" y="1898719"/>
                </a:cubicBezTo>
                <a:close/>
                <a:moveTo>
                  <a:pt x="1968779" y="1857663"/>
                </a:moveTo>
                <a:cubicBezTo>
                  <a:pt x="1973459" y="1858346"/>
                  <a:pt x="1978415" y="1859937"/>
                  <a:pt x="1983648" y="1862435"/>
                </a:cubicBezTo>
                <a:cubicBezTo>
                  <a:pt x="1991325" y="1886467"/>
                  <a:pt x="1986067" y="1899613"/>
                  <a:pt x="1967872" y="1901875"/>
                </a:cubicBezTo>
                <a:cubicBezTo>
                  <a:pt x="1949677" y="1904136"/>
                  <a:pt x="1940632" y="1895196"/>
                  <a:pt x="1940737" y="1875056"/>
                </a:cubicBezTo>
                <a:cubicBezTo>
                  <a:pt x="1942368" y="1866169"/>
                  <a:pt x="1947311" y="1860594"/>
                  <a:pt x="1955567" y="1858333"/>
                </a:cubicBezTo>
                <a:cubicBezTo>
                  <a:pt x="1959695" y="1857203"/>
                  <a:pt x="1964099" y="1856979"/>
                  <a:pt x="1968779" y="1857663"/>
                </a:cubicBezTo>
                <a:close/>
                <a:moveTo>
                  <a:pt x="575186" y="1771567"/>
                </a:moveTo>
                <a:cubicBezTo>
                  <a:pt x="577658" y="1774774"/>
                  <a:pt x="580287" y="1775931"/>
                  <a:pt x="583074" y="1775037"/>
                </a:cubicBezTo>
                <a:cubicBezTo>
                  <a:pt x="585861" y="1774143"/>
                  <a:pt x="589121" y="1774669"/>
                  <a:pt x="592855" y="1776615"/>
                </a:cubicBezTo>
                <a:cubicBezTo>
                  <a:pt x="592645" y="1780243"/>
                  <a:pt x="591803" y="1783083"/>
                  <a:pt x="590331" y="1785134"/>
                </a:cubicBezTo>
                <a:cubicBezTo>
                  <a:pt x="588858" y="1787184"/>
                  <a:pt x="588017" y="1789393"/>
                  <a:pt x="587807" y="1791759"/>
                </a:cubicBezTo>
                <a:cubicBezTo>
                  <a:pt x="588175" y="1793863"/>
                  <a:pt x="589963" y="1794704"/>
                  <a:pt x="593171" y="1794284"/>
                </a:cubicBezTo>
                <a:cubicBezTo>
                  <a:pt x="596378" y="1793863"/>
                  <a:pt x="598797" y="1794704"/>
                  <a:pt x="600427" y="1796808"/>
                </a:cubicBezTo>
                <a:cubicBezTo>
                  <a:pt x="600690" y="1813846"/>
                  <a:pt x="596378" y="1828359"/>
                  <a:pt x="587491" y="1840349"/>
                </a:cubicBezTo>
                <a:cubicBezTo>
                  <a:pt x="578604" y="1852339"/>
                  <a:pt x="563565" y="1858018"/>
                  <a:pt x="542373" y="1857387"/>
                </a:cubicBezTo>
                <a:cubicBezTo>
                  <a:pt x="541005" y="1853706"/>
                  <a:pt x="538691" y="1850971"/>
                  <a:pt x="535431" y="1849183"/>
                </a:cubicBezTo>
                <a:cubicBezTo>
                  <a:pt x="532171" y="1847395"/>
                  <a:pt x="528595" y="1845923"/>
                  <a:pt x="524704" y="1844766"/>
                </a:cubicBezTo>
                <a:cubicBezTo>
                  <a:pt x="519498" y="1836826"/>
                  <a:pt x="516658" y="1828096"/>
                  <a:pt x="516185" y="1818578"/>
                </a:cubicBezTo>
                <a:cubicBezTo>
                  <a:pt x="515711" y="1809060"/>
                  <a:pt x="518551" y="1800962"/>
                  <a:pt x="524704" y="1794284"/>
                </a:cubicBezTo>
                <a:cubicBezTo>
                  <a:pt x="530173" y="1788972"/>
                  <a:pt x="536273" y="1786343"/>
                  <a:pt x="543004" y="1786396"/>
                </a:cubicBezTo>
                <a:cubicBezTo>
                  <a:pt x="549735" y="1786448"/>
                  <a:pt x="554572" y="1783188"/>
                  <a:pt x="557517" y="1776615"/>
                </a:cubicBezTo>
                <a:cubicBezTo>
                  <a:pt x="559884" y="1776720"/>
                  <a:pt x="562092" y="1777141"/>
                  <a:pt x="564143" y="1777877"/>
                </a:cubicBezTo>
                <a:cubicBezTo>
                  <a:pt x="566194" y="1778613"/>
                  <a:pt x="569034" y="1779034"/>
                  <a:pt x="572662" y="1779139"/>
                </a:cubicBezTo>
                <a:cubicBezTo>
                  <a:pt x="571663" y="1776773"/>
                  <a:pt x="571768" y="1775195"/>
                  <a:pt x="572978" y="1774406"/>
                </a:cubicBezTo>
                <a:cubicBezTo>
                  <a:pt x="574187" y="1773617"/>
                  <a:pt x="574923" y="1772671"/>
                  <a:pt x="575186" y="1771567"/>
                </a:cubicBezTo>
                <a:close/>
                <a:moveTo>
                  <a:pt x="3012308" y="1748100"/>
                </a:moveTo>
                <a:cubicBezTo>
                  <a:pt x="3015358" y="1747522"/>
                  <a:pt x="3019118" y="1747771"/>
                  <a:pt x="3023587" y="1748849"/>
                </a:cubicBezTo>
                <a:cubicBezTo>
                  <a:pt x="3024008" y="1756842"/>
                  <a:pt x="3023167" y="1763573"/>
                  <a:pt x="3021063" y="1769042"/>
                </a:cubicBezTo>
                <a:cubicBezTo>
                  <a:pt x="3016015" y="1769042"/>
                  <a:pt x="3010967" y="1769042"/>
                  <a:pt x="3005918" y="1769042"/>
                </a:cubicBezTo>
                <a:cubicBezTo>
                  <a:pt x="3002237" y="1762364"/>
                  <a:pt x="3002027" y="1756790"/>
                  <a:pt x="3005287" y="1752320"/>
                </a:cubicBezTo>
                <a:cubicBezTo>
                  <a:pt x="3006917" y="1750085"/>
                  <a:pt x="3009258" y="1748679"/>
                  <a:pt x="3012308" y="1748100"/>
                </a:cubicBezTo>
                <a:close/>
                <a:moveTo>
                  <a:pt x="1912026" y="1708976"/>
                </a:moveTo>
                <a:cubicBezTo>
                  <a:pt x="1916758" y="1708818"/>
                  <a:pt x="1922122" y="1712013"/>
                  <a:pt x="1928117" y="1718560"/>
                </a:cubicBezTo>
                <a:cubicBezTo>
                  <a:pt x="1927959" y="1723450"/>
                  <a:pt x="1927013" y="1727552"/>
                  <a:pt x="1925277" y="1730865"/>
                </a:cubicBezTo>
                <a:cubicBezTo>
                  <a:pt x="1923542" y="1734178"/>
                  <a:pt x="1921964" y="1737649"/>
                  <a:pt x="1920545" y="1741277"/>
                </a:cubicBezTo>
                <a:cubicBezTo>
                  <a:pt x="1899721" y="1740488"/>
                  <a:pt x="1892779" y="1733231"/>
                  <a:pt x="1899721" y="1719506"/>
                </a:cubicBezTo>
                <a:cubicBezTo>
                  <a:pt x="1903191" y="1712644"/>
                  <a:pt x="1907293" y="1709134"/>
                  <a:pt x="1912026" y="1708976"/>
                </a:cubicBezTo>
                <a:close/>
                <a:moveTo>
                  <a:pt x="1974892" y="1705387"/>
                </a:moveTo>
                <a:cubicBezTo>
                  <a:pt x="1976575" y="1705177"/>
                  <a:pt x="1978652" y="1705361"/>
                  <a:pt x="1981124" y="1705939"/>
                </a:cubicBezTo>
                <a:cubicBezTo>
                  <a:pt x="1981124" y="1708884"/>
                  <a:pt x="1981124" y="1713091"/>
                  <a:pt x="1981124" y="1718560"/>
                </a:cubicBezTo>
                <a:cubicBezTo>
                  <a:pt x="1977443" y="1718612"/>
                  <a:pt x="1974708" y="1718507"/>
                  <a:pt x="1972920" y="1718244"/>
                </a:cubicBezTo>
                <a:cubicBezTo>
                  <a:pt x="1971132" y="1717981"/>
                  <a:pt x="1969660" y="1717245"/>
                  <a:pt x="1968503" y="1716036"/>
                </a:cubicBezTo>
                <a:cubicBezTo>
                  <a:pt x="1968398" y="1712144"/>
                  <a:pt x="1969239" y="1709200"/>
                  <a:pt x="1971027" y="1707201"/>
                </a:cubicBezTo>
                <a:cubicBezTo>
                  <a:pt x="1971921" y="1706202"/>
                  <a:pt x="1973209" y="1705597"/>
                  <a:pt x="1974892" y="1705387"/>
                </a:cubicBezTo>
                <a:close/>
                <a:moveTo>
                  <a:pt x="1339483" y="1680856"/>
                </a:moveTo>
                <a:cubicBezTo>
                  <a:pt x="1341219" y="1681171"/>
                  <a:pt x="1343072" y="1681960"/>
                  <a:pt x="1345044" y="1683222"/>
                </a:cubicBezTo>
                <a:cubicBezTo>
                  <a:pt x="1345044" y="1685746"/>
                  <a:pt x="1345044" y="1688270"/>
                  <a:pt x="1345044" y="1690795"/>
                </a:cubicBezTo>
                <a:cubicBezTo>
                  <a:pt x="1342362" y="1692057"/>
                  <a:pt x="1339523" y="1692688"/>
                  <a:pt x="1336525" y="1692688"/>
                </a:cubicBezTo>
                <a:cubicBezTo>
                  <a:pt x="1333528" y="1692688"/>
                  <a:pt x="1331319" y="1692057"/>
                  <a:pt x="1329900" y="1690795"/>
                </a:cubicBezTo>
                <a:cubicBezTo>
                  <a:pt x="1330057" y="1685746"/>
                  <a:pt x="1331635" y="1682591"/>
                  <a:pt x="1334632" y="1681329"/>
                </a:cubicBezTo>
                <a:cubicBezTo>
                  <a:pt x="1336131" y="1680698"/>
                  <a:pt x="1337748" y="1680540"/>
                  <a:pt x="1339483" y="1680856"/>
                </a:cubicBezTo>
                <a:close/>
                <a:moveTo>
                  <a:pt x="1247777" y="1599827"/>
                </a:moveTo>
                <a:cubicBezTo>
                  <a:pt x="1251109" y="1600340"/>
                  <a:pt x="1252401" y="1604580"/>
                  <a:pt x="1251652" y="1612547"/>
                </a:cubicBezTo>
                <a:cubicBezTo>
                  <a:pt x="1249338" y="1612652"/>
                  <a:pt x="1247655" y="1613073"/>
                  <a:pt x="1246603" y="1613809"/>
                </a:cubicBezTo>
                <a:cubicBezTo>
                  <a:pt x="1245552" y="1614545"/>
                  <a:pt x="1243869" y="1614966"/>
                  <a:pt x="1241555" y="1615071"/>
                </a:cubicBezTo>
                <a:cubicBezTo>
                  <a:pt x="1236770" y="1608024"/>
                  <a:pt x="1237506" y="1603186"/>
                  <a:pt x="1243764" y="1600557"/>
                </a:cubicBezTo>
                <a:cubicBezTo>
                  <a:pt x="1245328" y="1599900"/>
                  <a:pt x="1246666" y="1599656"/>
                  <a:pt x="1247777" y="1599827"/>
                </a:cubicBezTo>
                <a:close/>
                <a:moveTo>
                  <a:pt x="1983490" y="1594444"/>
                </a:moveTo>
                <a:cubicBezTo>
                  <a:pt x="1985909" y="1594602"/>
                  <a:pt x="1988486" y="1595588"/>
                  <a:pt x="1991220" y="1597402"/>
                </a:cubicBezTo>
                <a:cubicBezTo>
                  <a:pt x="1990800" y="1604554"/>
                  <a:pt x="1989117" y="1610443"/>
                  <a:pt x="1986172" y="1615071"/>
                </a:cubicBezTo>
                <a:cubicBezTo>
                  <a:pt x="1982806" y="1614808"/>
                  <a:pt x="1980703" y="1614072"/>
                  <a:pt x="1979862" y="1612862"/>
                </a:cubicBezTo>
                <a:cubicBezTo>
                  <a:pt x="1979020" y="1611653"/>
                  <a:pt x="1976917" y="1611547"/>
                  <a:pt x="1973551" y="1612547"/>
                </a:cubicBezTo>
                <a:cubicBezTo>
                  <a:pt x="1971448" y="1604817"/>
                  <a:pt x="1972499" y="1599453"/>
                  <a:pt x="1976707" y="1596455"/>
                </a:cubicBezTo>
                <a:cubicBezTo>
                  <a:pt x="1978810" y="1594957"/>
                  <a:pt x="1981071" y="1594286"/>
                  <a:pt x="1983490" y="1594444"/>
                </a:cubicBezTo>
                <a:close/>
                <a:moveTo>
                  <a:pt x="1529305" y="1542295"/>
                </a:moveTo>
                <a:cubicBezTo>
                  <a:pt x="1531672" y="1542630"/>
                  <a:pt x="1534196" y="1543330"/>
                  <a:pt x="1536878" y="1544395"/>
                </a:cubicBezTo>
                <a:cubicBezTo>
                  <a:pt x="1541768" y="1552441"/>
                  <a:pt x="1542084" y="1559698"/>
                  <a:pt x="1537824" y="1566166"/>
                </a:cubicBezTo>
                <a:cubicBezTo>
                  <a:pt x="1533565" y="1572634"/>
                  <a:pt x="1525677" y="1575474"/>
                  <a:pt x="1514161" y="1574685"/>
                </a:cubicBezTo>
                <a:cubicBezTo>
                  <a:pt x="1507219" y="1565062"/>
                  <a:pt x="1506588" y="1556543"/>
                  <a:pt x="1512268" y="1549128"/>
                </a:cubicBezTo>
                <a:cubicBezTo>
                  <a:pt x="1516527" y="1543567"/>
                  <a:pt x="1522206" y="1541289"/>
                  <a:pt x="1529305" y="1542295"/>
                </a:cubicBezTo>
                <a:close/>
                <a:moveTo>
                  <a:pt x="3857889" y="1397483"/>
                </a:moveTo>
                <a:cubicBezTo>
                  <a:pt x="3859572" y="1397220"/>
                  <a:pt x="3861649" y="1397391"/>
                  <a:pt x="3864121" y="1397996"/>
                </a:cubicBezTo>
                <a:cubicBezTo>
                  <a:pt x="3865277" y="1401467"/>
                  <a:pt x="3865488" y="1403991"/>
                  <a:pt x="3864752" y="1405568"/>
                </a:cubicBezTo>
                <a:cubicBezTo>
                  <a:pt x="3864016" y="1407146"/>
                  <a:pt x="3862964" y="1409670"/>
                  <a:pt x="3861597" y="1413141"/>
                </a:cubicBezTo>
                <a:cubicBezTo>
                  <a:pt x="3859283" y="1412878"/>
                  <a:pt x="3857600" y="1412142"/>
                  <a:pt x="3856549" y="1410932"/>
                </a:cubicBezTo>
                <a:cubicBezTo>
                  <a:pt x="3855497" y="1409723"/>
                  <a:pt x="3853814" y="1409618"/>
                  <a:pt x="3851500" y="1410617"/>
                </a:cubicBezTo>
                <a:cubicBezTo>
                  <a:pt x="3851395" y="1405516"/>
                  <a:pt x="3852237" y="1401835"/>
                  <a:pt x="3854025" y="1399574"/>
                </a:cubicBezTo>
                <a:cubicBezTo>
                  <a:pt x="3854919" y="1398443"/>
                  <a:pt x="3856207" y="1397746"/>
                  <a:pt x="3857889" y="1397483"/>
                </a:cubicBezTo>
                <a:close/>
                <a:moveTo>
                  <a:pt x="379870" y="1367216"/>
                </a:moveTo>
                <a:cubicBezTo>
                  <a:pt x="397895" y="1365985"/>
                  <a:pt x="408311" y="1379611"/>
                  <a:pt x="411118" y="1408093"/>
                </a:cubicBezTo>
                <a:cubicBezTo>
                  <a:pt x="402546" y="1421923"/>
                  <a:pt x="390031" y="1429600"/>
                  <a:pt x="373572" y="1431125"/>
                </a:cubicBezTo>
                <a:cubicBezTo>
                  <a:pt x="357112" y="1432650"/>
                  <a:pt x="342704" y="1428338"/>
                  <a:pt x="330346" y="1418189"/>
                </a:cubicBezTo>
                <a:cubicBezTo>
                  <a:pt x="334816" y="1391423"/>
                  <a:pt x="348593" y="1374911"/>
                  <a:pt x="371679" y="1368653"/>
                </a:cubicBezTo>
                <a:cubicBezTo>
                  <a:pt x="374564" y="1367871"/>
                  <a:pt x="377295" y="1367392"/>
                  <a:pt x="379870" y="1367216"/>
                </a:cubicBezTo>
                <a:close/>
                <a:moveTo>
                  <a:pt x="1303870" y="1337259"/>
                </a:moveTo>
                <a:cubicBezTo>
                  <a:pt x="1305657" y="1337364"/>
                  <a:pt x="1307603" y="1338258"/>
                  <a:pt x="1309707" y="1339941"/>
                </a:cubicBezTo>
                <a:cubicBezTo>
                  <a:pt x="1310127" y="1347093"/>
                  <a:pt x="1306762" y="1350458"/>
                  <a:pt x="1299610" y="1350038"/>
                </a:cubicBezTo>
                <a:cubicBezTo>
                  <a:pt x="1296245" y="1345831"/>
                  <a:pt x="1296034" y="1342255"/>
                  <a:pt x="1298979" y="1339310"/>
                </a:cubicBezTo>
                <a:cubicBezTo>
                  <a:pt x="1300451" y="1337838"/>
                  <a:pt x="1302082" y="1337154"/>
                  <a:pt x="1303870" y="1337259"/>
                </a:cubicBezTo>
                <a:close/>
                <a:moveTo>
                  <a:pt x="4192257" y="1291983"/>
                </a:moveTo>
                <a:cubicBezTo>
                  <a:pt x="4195938" y="1293350"/>
                  <a:pt x="4198041" y="1295664"/>
                  <a:pt x="4198567" y="1298924"/>
                </a:cubicBezTo>
                <a:cubicBezTo>
                  <a:pt x="4199093" y="1302184"/>
                  <a:pt x="4198673" y="1305760"/>
                  <a:pt x="4197305" y="1309652"/>
                </a:cubicBezTo>
                <a:cubicBezTo>
                  <a:pt x="4192362" y="1310178"/>
                  <a:pt x="4189627" y="1307864"/>
                  <a:pt x="4189101" y="1302710"/>
                </a:cubicBezTo>
                <a:cubicBezTo>
                  <a:pt x="4188576" y="1297557"/>
                  <a:pt x="4189627" y="1293981"/>
                  <a:pt x="4192257" y="1291983"/>
                </a:cubicBezTo>
                <a:close/>
                <a:moveTo>
                  <a:pt x="1131638" y="1268082"/>
                </a:moveTo>
                <a:cubicBezTo>
                  <a:pt x="1137475" y="1268188"/>
                  <a:pt x="1143824" y="1270265"/>
                  <a:pt x="1150687" y="1274314"/>
                </a:cubicBezTo>
                <a:cubicBezTo>
                  <a:pt x="1154946" y="1287355"/>
                  <a:pt x="1152738" y="1297241"/>
                  <a:pt x="1144061" y="1303972"/>
                </a:cubicBezTo>
                <a:cubicBezTo>
                  <a:pt x="1135384" y="1310703"/>
                  <a:pt x="1124972" y="1311755"/>
                  <a:pt x="1112825" y="1307128"/>
                </a:cubicBezTo>
                <a:cubicBezTo>
                  <a:pt x="1105095" y="1292509"/>
                  <a:pt x="1106041" y="1281360"/>
                  <a:pt x="1115664" y="1273683"/>
                </a:cubicBezTo>
                <a:cubicBezTo>
                  <a:pt x="1120476" y="1269844"/>
                  <a:pt x="1125800" y="1267977"/>
                  <a:pt x="1131638" y="1268082"/>
                </a:cubicBezTo>
                <a:close/>
                <a:moveTo>
                  <a:pt x="1731511" y="1241816"/>
                </a:moveTo>
                <a:cubicBezTo>
                  <a:pt x="1734193" y="1241605"/>
                  <a:pt x="1737467" y="1242342"/>
                  <a:pt x="1741332" y="1244024"/>
                </a:cubicBezTo>
                <a:cubicBezTo>
                  <a:pt x="1742594" y="1250440"/>
                  <a:pt x="1741963" y="1255278"/>
                  <a:pt x="1739439" y="1258538"/>
                </a:cubicBezTo>
                <a:cubicBezTo>
                  <a:pt x="1736914" y="1261798"/>
                  <a:pt x="1732498" y="1262850"/>
                  <a:pt x="1726187" y="1261693"/>
                </a:cubicBezTo>
                <a:cubicBezTo>
                  <a:pt x="1722559" y="1254962"/>
                  <a:pt x="1722243" y="1249493"/>
                  <a:pt x="1725240" y="1245286"/>
                </a:cubicBezTo>
                <a:cubicBezTo>
                  <a:pt x="1726739" y="1243183"/>
                  <a:pt x="1728829" y="1242026"/>
                  <a:pt x="1731511" y="1241816"/>
                </a:cubicBezTo>
                <a:close/>
                <a:moveTo>
                  <a:pt x="1373993" y="1219099"/>
                </a:moveTo>
                <a:cubicBezTo>
                  <a:pt x="1377043" y="1219730"/>
                  <a:pt x="1380014" y="1221307"/>
                  <a:pt x="1382906" y="1223832"/>
                </a:cubicBezTo>
                <a:cubicBezTo>
                  <a:pt x="1383800" y="1228617"/>
                  <a:pt x="1383274" y="1232298"/>
                  <a:pt x="1381329" y="1234875"/>
                </a:cubicBezTo>
                <a:cubicBezTo>
                  <a:pt x="1379383" y="1237451"/>
                  <a:pt x="1378226" y="1240501"/>
                  <a:pt x="1377858" y="1244024"/>
                </a:cubicBezTo>
                <a:cubicBezTo>
                  <a:pt x="1367340" y="1243604"/>
                  <a:pt x="1360610" y="1241921"/>
                  <a:pt x="1357665" y="1238976"/>
                </a:cubicBezTo>
                <a:cubicBezTo>
                  <a:pt x="1355877" y="1228880"/>
                  <a:pt x="1358191" y="1222569"/>
                  <a:pt x="1364606" y="1220045"/>
                </a:cubicBezTo>
                <a:cubicBezTo>
                  <a:pt x="1367814" y="1218783"/>
                  <a:pt x="1370943" y="1218468"/>
                  <a:pt x="1373993" y="1219099"/>
                </a:cubicBezTo>
                <a:close/>
                <a:moveTo>
                  <a:pt x="11478" y="1210816"/>
                </a:moveTo>
                <a:cubicBezTo>
                  <a:pt x="14686" y="1210606"/>
                  <a:pt x="18327" y="1211579"/>
                  <a:pt x="22403" y="1213735"/>
                </a:cubicBezTo>
                <a:cubicBezTo>
                  <a:pt x="22403" y="1216680"/>
                  <a:pt x="22403" y="1220887"/>
                  <a:pt x="22403" y="1226356"/>
                </a:cubicBezTo>
                <a:cubicBezTo>
                  <a:pt x="19773" y="1227513"/>
                  <a:pt x="16829" y="1228354"/>
                  <a:pt x="13568" y="1228880"/>
                </a:cubicBezTo>
                <a:cubicBezTo>
                  <a:pt x="10308" y="1229406"/>
                  <a:pt x="7363" y="1230247"/>
                  <a:pt x="4734" y="1231404"/>
                </a:cubicBezTo>
                <a:cubicBezTo>
                  <a:pt x="-998" y="1225620"/>
                  <a:pt x="-1524" y="1220150"/>
                  <a:pt x="3156" y="1214997"/>
                </a:cubicBezTo>
                <a:cubicBezTo>
                  <a:pt x="5496" y="1212420"/>
                  <a:pt x="8270" y="1211027"/>
                  <a:pt x="11478" y="1210816"/>
                </a:cubicBezTo>
                <a:close/>
                <a:moveTo>
                  <a:pt x="1350408" y="1173191"/>
                </a:moveTo>
                <a:cubicBezTo>
                  <a:pt x="1352512" y="1173296"/>
                  <a:pt x="1354930" y="1174190"/>
                  <a:pt x="1357665" y="1175873"/>
                </a:cubicBezTo>
                <a:cubicBezTo>
                  <a:pt x="1357560" y="1178502"/>
                  <a:pt x="1356508" y="1180816"/>
                  <a:pt x="1354510" y="1182814"/>
                </a:cubicBezTo>
                <a:cubicBezTo>
                  <a:pt x="1352512" y="1184813"/>
                  <a:pt x="1350198" y="1185865"/>
                  <a:pt x="1347568" y="1185970"/>
                </a:cubicBezTo>
                <a:cubicBezTo>
                  <a:pt x="1342941" y="1181763"/>
                  <a:pt x="1342099" y="1178187"/>
                  <a:pt x="1345044" y="1175242"/>
                </a:cubicBezTo>
                <a:cubicBezTo>
                  <a:pt x="1346517" y="1173770"/>
                  <a:pt x="1348305" y="1173086"/>
                  <a:pt x="1350408" y="1173191"/>
                </a:cubicBezTo>
                <a:close/>
                <a:moveTo>
                  <a:pt x="1417120" y="1139747"/>
                </a:moveTo>
                <a:cubicBezTo>
                  <a:pt x="1421261" y="1140535"/>
                  <a:pt x="1424160" y="1144164"/>
                  <a:pt x="1425816" y="1150632"/>
                </a:cubicBezTo>
                <a:cubicBezTo>
                  <a:pt x="1425185" y="1156837"/>
                  <a:pt x="1422030" y="1160202"/>
                  <a:pt x="1416351" y="1160728"/>
                </a:cubicBezTo>
                <a:cubicBezTo>
                  <a:pt x="1410671" y="1161254"/>
                  <a:pt x="1406254" y="1159571"/>
                  <a:pt x="1403099" y="1155680"/>
                </a:cubicBezTo>
                <a:cubicBezTo>
                  <a:pt x="1402784" y="1146635"/>
                  <a:pt x="1405939" y="1141377"/>
                  <a:pt x="1412565" y="1139904"/>
                </a:cubicBezTo>
                <a:cubicBezTo>
                  <a:pt x="1414221" y="1139536"/>
                  <a:pt x="1415739" y="1139484"/>
                  <a:pt x="1417120" y="1139747"/>
                </a:cubicBezTo>
                <a:close/>
                <a:moveTo>
                  <a:pt x="1872586" y="1134856"/>
                </a:moveTo>
                <a:cubicBezTo>
                  <a:pt x="1873638" y="1135592"/>
                  <a:pt x="1875321" y="1136644"/>
                  <a:pt x="1877634" y="1138011"/>
                </a:cubicBezTo>
                <a:cubicBezTo>
                  <a:pt x="1877634" y="1140535"/>
                  <a:pt x="1877634" y="1143059"/>
                  <a:pt x="1877634" y="1145584"/>
                </a:cubicBezTo>
                <a:cubicBezTo>
                  <a:pt x="1872165" y="1148108"/>
                  <a:pt x="1867959" y="1148108"/>
                  <a:pt x="1865014" y="1145584"/>
                </a:cubicBezTo>
                <a:cubicBezTo>
                  <a:pt x="1865119" y="1143270"/>
                  <a:pt x="1865540" y="1141587"/>
                  <a:pt x="1866276" y="1140535"/>
                </a:cubicBezTo>
                <a:cubicBezTo>
                  <a:pt x="1867012" y="1139484"/>
                  <a:pt x="1867433" y="1137801"/>
                  <a:pt x="1867538" y="1135487"/>
                </a:cubicBezTo>
                <a:cubicBezTo>
                  <a:pt x="1869852" y="1134330"/>
                  <a:pt x="1871535" y="1134120"/>
                  <a:pt x="1872586" y="1134856"/>
                </a:cubicBezTo>
                <a:close/>
                <a:moveTo>
                  <a:pt x="2145507" y="1015276"/>
                </a:moveTo>
                <a:cubicBezTo>
                  <a:pt x="2155025" y="1015749"/>
                  <a:pt x="2159969" y="1023006"/>
                  <a:pt x="2160337" y="1037046"/>
                </a:cubicBezTo>
                <a:cubicBezTo>
                  <a:pt x="2157760" y="1039413"/>
                  <a:pt x="2154710" y="1040990"/>
                  <a:pt x="2151187" y="1041779"/>
                </a:cubicBezTo>
                <a:cubicBezTo>
                  <a:pt x="2147663" y="1042568"/>
                  <a:pt x="2143982" y="1043514"/>
                  <a:pt x="2140144" y="1044619"/>
                </a:cubicBezTo>
                <a:cubicBezTo>
                  <a:pt x="2137619" y="1039570"/>
                  <a:pt x="2135095" y="1037046"/>
                  <a:pt x="2132571" y="1037046"/>
                </a:cubicBezTo>
                <a:cubicBezTo>
                  <a:pt x="2131677" y="1022059"/>
                  <a:pt x="2135989" y="1014802"/>
                  <a:pt x="2145507" y="1015276"/>
                </a:cubicBezTo>
                <a:close/>
                <a:moveTo>
                  <a:pt x="2892333" y="1006757"/>
                </a:moveTo>
                <a:cubicBezTo>
                  <a:pt x="2906847" y="1007440"/>
                  <a:pt x="2918205" y="1011752"/>
                  <a:pt x="2926408" y="1019693"/>
                </a:cubicBezTo>
                <a:cubicBezTo>
                  <a:pt x="2934612" y="1027633"/>
                  <a:pt x="2943446" y="1035101"/>
                  <a:pt x="2952912" y="1042095"/>
                </a:cubicBezTo>
                <a:cubicBezTo>
                  <a:pt x="2950072" y="1056345"/>
                  <a:pt x="2946917" y="1069492"/>
                  <a:pt x="2943446" y="1081534"/>
                </a:cubicBezTo>
                <a:cubicBezTo>
                  <a:pt x="2939976" y="1093576"/>
                  <a:pt x="2930510" y="1102305"/>
                  <a:pt x="2915050" y="1107722"/>
                </a:cubicBezTo>
                <a:cubicBezTo>
                  <a:pt x="2913315" y="1109562"/>
                  <a:pt x="2912999" y="1112823"/>
                  <a:pt x="2914103" y="1117503"/>
                </a:cubicBezTo>
                <a:cubicBezTo>
                  <a:pt x="2915208" y="1122183"/>
                  <a:pt x="2912999" y="1124812"/>
                  <a:pt x="2907478" y="1125391"/>
                </a:cubicBezTo>
                <a:cubicBezTo>
                  <a:pt x="2906321" y="1122919"/>
                  <a:pt x="2906111" y="1120921"/>
                  <a:pt x="2906847" y="1119396"/>
                </a:cubicBezTo>
                <a:cubicBezTo>
                  <a:pt x="2907583" y="1117871"/>
                  <a:pt x="2908634" y="1116503"/>
                  <a:pt x="2910002" y="1115294"/>
                </a:cubicBezTo>
                <a:cubicBezTo>
                  <a:pt x="2891597" y="1109825"/>
                  <a:pt x="2877924" y="1099308"/>
                  <a:pt x="2868985" y="1083743"/>
                </a:cubicBezTo>
                <a:cubicBezTo>
                  <a:pt x="2860045" y="1068177"/>
                  <a:pt x="2860255" y="1050088"/>
                  <a:pt x="2869616" y="1029474"/>
                </a:cubicBezTo>
                <a:cubicBezTo>
                  <a:pt x="2873560" y="1025845"/>
                  <a:pt x="2877661" y="1022375"/>
                  <a:pt x="2881921" y="1019062"/>
                </a:cubicBezTo>
                <a:cubicBezTo>
                  <a:pt x="2886180" y="1015749"/>
                  <a:pt x="2889651" y="1011647"/>
                  <a:pt x="2892333" y="1006757"/>
                </a:cubicBezTo>
                <a:close/>
                <a:moveTo>
                  <a:pt x="1468795" y="777061"/>
                </a:moveTo>
                <a:cubicBezTo>
                  <a:pt x="1472759" y="776746"/>
                  <a:pt x="1476102" y="779270"/>
                  <a:pt x="1478823" y="784634"/>
                </a:cubicBezTo>
                <a:cubicBezTo>
                  <a:pt x="1478823" y="791785"/>
                  <a:pt x="1473775" y="795151"/>
                  <a:pt x="1463678" y="794730"/>
                </a:cubicBezTo>
                <a:cubicBezTo>
                  <a:pt x="1458472" y="786737"/>
                  <a:pt x="1458788" y="781268"/>
                  <a:pt x="1464625" y="778323"/>
                </a:cubicBezTo>
                <a:cubicBezTo>
                  <a:pt x="1466084" y="777587"/>
                  <a:pt x="1467474" y="777167"/>
                  <a:pt x="1468795" y="777061"/>
                </a:cubicBezTo>
                <a:close/>
                <a:moveTo>
                  <a:pt x="4144614" y="674834"/>
                </a:moveTo>
                <a:cubicBezTo>
                  <a:pt x="4148347" y="674834"/>
                  <a:pt x="4151608" y="676096"/>
                  <a:pt x="4154395" y="678620"/>
                </a:cubicBezTo>
                <a:cubicBezTo>
                  <a:pt x="4154237" y="683721"/>
                  <a:pt x="4152659" y="687402"/>
                  <a:pt x="4149662" y="689664"/>
                </a:cubicBezTo>
                <a:cubicBezTo>
                  <a:pt x="4146665" y="691925"/>
                  <a:pt x="4143195" y="692451"/>
                  <a:pt x="4139251" y="691241"/>
                </a:cubicBezTo>
                <a:cubicBezTo>
                  <a:pt x="4137883" y="689926"/>
                  <a:pt x="4136831" y="688139"/>
                  <a:pt x="4136095" y="685877"/>
                </a:cubicBezTo>
                <a:cubicBezTo>
                  <a:pt x="4135359" y="683616"/>
                  <a:pt x="4135569" y="681197"/>
                  <a:pt x="4136727" y="678620"/>
                </a:cubicBezTo>
                <a:cubicBezTo>
                  <a:pt x="4138251" y="676096"/>
                  <a:pt x="4140881" y="674834"/>
                  <a:pt x="4144614" y="674834"/>
                </a:cubicBezTo>
                <a:close/>
                <a:moveTo>
                  <a:pt x="1289040" y="660478"/>
                </a:moveTo>
                <a:cubicBezTo>
                  <a:pt x="1291249" y="660163"/>
                  <a:pt x="1293931" y="660321"/>
                  <a:pt x="1297086" y="660952"/>
                </a:cubicBezTo>
                <a:cubicBezTo>
                  <a:pt x="1297296" y="663318"/>
                  <a:pt x="1298138" y="665527"/>
                  <a:pt x="1299610" y="667577"/>
                </a:cubicBezTo>
                <a:cubicBezTo>
                  <a:pt x="1301082" y="669628"/>
                  <a:pt x="1301924" y="672468"/>
                  <a:pt x="1302134" y="676096"/>
                </a:cubicBezTo>
                <a:cubicBezTo>
                  <a:pt x="1299242" y="677358"/>
                  <a:pt x="1295561" y="677989"/>
                  <a:pt x="1291091" y="677989"/>
                </a:cubicBezTo>
                <a:cubicBezTo>
                  <a:pt x="1286622" y="677989"/>
                  <a:pt x="1283571" y="677358"/>
                  <a:pt x="1281941" y="676096"/>
                </a:cubicBezTo>
                <a:cubicBezTo>
                  <a:pt x="1280048" y="666631"/>
                  <a:pt x="1282414" y="661425"/>
                  <a:pt x="1289040" y="660478"/>
                </a:cubicBezTo>
                <a:close/>
                <a:moveTo>
                  <a:pt x="3072453" y="483711"/>
                </a:moveTo>
                <a:cubicBezTo>
                  <a:pt x="3077448" y="483606"/>
                  <a:pt x="3083035" y="485472"/>
                  <a:pt x="3089214" y="489311"/>
                </a:cubicBezTo>
                <a:cubicBezTo>
                  <a:pt x="3090108" y="499145"/>
                  <a:pt x="3087690" y="505981"/>
                  <a:pt x="3081958" y="509820"/>
                </a:cubicBezTo>
                <a:cubicBezTo>
                  <a:pt x="3076226" y="513658"/>
                  <a:pt x="3069390" y="516077"/>
                  <a:pt x="3061449" y="517076"/>
                </a:cubicBezTo>
                <a:cubicBezTo>
                  <a:pt x="3052352" y="507085"/>
                  <a:pt x="3051616" y="498040"/>
                  <a:pt x="3059241" y="489942"/>
                </a:cubicBezTo>
                <a:cubicBezTo>
                  <a:pt x="3063053" y="485893"/>
                  <a:pt x="3067457" y="483816"/>
                  <a:pt x="3072453" y="483711"/>
                </a:cubicBezTo>
                <a:close/>
                <a:moveTo>
                  <a:pt x="4103557" y="466712"/>
                </a:moveTo>
                <a:cubicBezTo>
                  <a:pt x="4114549" y="465713"/>
                  <a:pt x="4124868" y="467041"/>
                  <a:pt x="4134517" y="470696"/>
                </a:cubicBezTo>
                <a:cubicBezTo>
                  <a:pt x="4153817" y="478005"/>
                  <a:pt x="4166332" y="494307"/>
                  <a:pt x="4172063" y="519601"/>
                </a:cubicBezTo>
                <a:cubicBezTo>
                  <a:pt x="4174903" y="519390"/>
                  <a:pt x="4178059" y="519180"/>
                  <a:pt x="4181529" y="518970"/>
                </a:cubicBezTo>
                <a:cubicBezTo>
                  <a:pt x="4185000" y="518759"/>
                  <a:pt x="4186893" y="519811"/>
                  <a:pt x="4187209" y="522125"/>
                </a:cubicBezTo>
                <a:cubicBezTo>
                  <a:pt x="4186946" y="526858"/>
                  <a:pt x="4184947" y="529382"/>
                  <a:pt x="4181213" y="529697"/>
                </a:cubicBezTo>
                <a:cubicBezTo>
                  <a:pt x="4177480" y="530013"/>
                  <a:pt x="4173589" y="530013"/>
                  <a:pt x="4169540" y="529697"/>
                </a:cubicBezTo>
                <a:cubicBezTo>
                  <a:pt x="4168804" y="544106"/>
                  <a:pt x="4164597" y="555044"/>
                  <a:pt x="4156919" y="562511"/>
                </a:cubicBezTo>
                <a:cubicBezTo>
                  <a:pt x="4149242" y="569978"/>
                  <a:pt x="4142510" y="578392"/>
                  <a:pt x="4136727" y="587752"/>
                </a:cubicBezTo>
                <a:cubicBezTo>
                  <a:pt x="4130995" y="588488"/>
                  <a:pt x="4127313" y="587647"/>
                  <a:pt x="4125683" y="585228"/>
                </a:cubicBezTo>
                <a:cubicBezTo>
                  <a:pt x="4124053" y="582809"/>
                  <a:pt x="4121003" y="581968"/>
                  <a:pt x="4116533" y="582704"/>
                </a:cubicBezTo>
                <a:cubicBezTo>
                  <a:pt x="4110643" y="583808"/>
                  <a:pt x="4106016" y="587279"/>
                  <a:pt x="4102651" y="593116"/>
                </a:cubicBezTo>
                <a:cubicBezTo>
                  <a:pt x="4099285" y="598953"/>
                  <a:pt x="4094657" y="600530"/>
                  <a:pt x="4088768" y="597849"/>
                </a:cubicBezTo>
                <a:cubicBezTo>
                  <a:pt x="4086033" y="593221"/>
                  <a:pt x="4086455" y="589855"/>
                  <a:pt x="4090030" y="587752"/>
                </a:cubicBezTo>
                <a:cubicBezTo>
                  <a:pt x="4093605" y="585649"/>
                  <a:pt x="4094027" y="582283"/>
                  <a:pt x="4091292" y="577655"/>
                </a:cubicBezTo>
                <a:cubicBezTo>
                  <a:pt x="4086769" y="576814"/>
                  <a:pt x="4084456" y="577866"/>
                  <a:pt x="4084351" y="580811"/>
                </a:cubicBezTo>
                <a:cubicBezTo>
                  <a:pt x="4084246" y="583755"/>
                  <a:pt x="4083194" y="586069"/>
                  <a:pt x="4081195" y="587752"/>
                </a:cubicBezTo>
                <a:cubicBezTo>
                  <a:pt x="4071467" y="585438"/>
                  <a:pt x="4066945" y="579969"/>
                  <a:pt x="4067629" y="571345"/>
                </a:cubicBezTo>
                <a:cubicBezTo>
                  <a:pt x="4068312" y="562721"/>
                  <a:pt x="4064421" y="557252"/>
                  <a:pt x="4055954" y="554938"/>
                </a:cubicBezTo>
                <a:cubicBezTo>
                  <a:pt x="4052694" y="537006"/>
                  <a:pt x="4052905" y="523019"/>
                  <a:pt x="4056585" y="512975"/>
                </a:cubicBezTo>
                <a:cubicBezTo>
                  <a:pt x="4060267" y="502931"/>
                  <a:pt x="4064263" y="490836"/>
                  <a:pt x="4068575" y="476691"/>
                </a:cubicBezTo>
                <a:cubicBezTo>
                  <a:pt x="4080907" y="471038"/>
                  <a:pt x="4092567" y="467711"/>
                  <a:pt x="4103557" y="466712"/>
                </a:cubicBezTo>
                <a:close/>
                <a:moveTo>
                  <a:pt x="1806959" y="320195"/>
                </a:moveTo>
                <a:cubicBezTo>
                  <a:pt x="1811744" y="319406"/>
                  <a:pt x="1814163" y="320983"/>
                  <a:pt x="1814216" y="324927"/>
                </a:cubicBezTo>
                <a:cubicBezTo>
                  <a:pt x="1814268" y="328871"/>
                  <a:pt x="1813532" y="332342"/>
                  <a:pt x="1812007" y="335339"/>
                </a:cubicBezTo>
                <a:cubicBezTo>
                  <a:pt x="1807064" y="335970"/>
                  <a:pt x="1804330" y="334077"/>
                  <a:pt x="1803804" y="329660"/>
                </a:cubicBezTo>
                <a:cubicBezTo>
                  <a:pt x="1803278" y="325243"/>
                  <a:pt x="1804330" y="322088"/>
                  <a:pt x="1806959" y="320195"/>
                </a:cubicBezTo>
                <a:close/>
                <a:moveTo>
                  <a:pt x="3381697" y="282905"/>
                </a:moveTo>
                <a:cubicBezTo>
                  <a:pt x="3398104" y="282550"/>
                  <a:pt x="3411671" y="286987"/>
                  <a:pt x="3422399" y="296215"/>
                </a:cubicBezTo>
                <a:cubicBezTo>
                  <a:pt x="3436702" y="308521"/>
                  <a:pt x="3443433" y="327451"/>
                  <a:pt x="3442592" y="353008"/>
                </a:cubicBezTo>
                <a:cubicBezTo>
                  <a:pt x="3438964" y="352009"/>
                  <a:pt x="3436755" y="352745"/>
                  <a:pt x="3435966" y="355217"/>
                </a:cubicBezTo>
                <a:cubicBezTo>
                  <a:pt x="3435177" y="357688"/>
                  <a:pt x="3434862" y="360318"/>
                  <a:pt x="3435020" y="363105"/>
                </a:cubicBezTo>
                <a:cubicBezTo>
                  <a:pt x="3426606" y="361001"/>
                  <a:pt x="3421347" y="362053"/>
                  <a:pt x="3419244" y="366260"/>
                </a:cubicBezTo>
                <a:cubicBezTo>
                  <a:pt x="3417140" y="370467"/>
                  <a:pt x="3415668" y="375305"/>
                  <a:pt x="3414827" y="380774"/>
                </a:cubicBezTo>
                <a:cubicBezTo>
                  <a:pt x="3411040" y="380668"/>
                  <a:pt x="3408516" y="379617"/>
                  <a:pt x="3407254" y="377619"/>
                </a:cubicBezTo>
                <a:cubicBezTo>
                  <a:pt x="3405992" y="375620"/>
                  <a:pt x="3405992" y="373307"/>
                  <a:pt x="3407254" y="370677"/>
                </a:cubicBezTo>
                <a:cubicBezTo>
                  <a:pt x="3397789" y="377566"/>
                  <a:pt x="3389585" y="376409"/>
                  <a:pt x="3382644" y="367206"/>
                </a:cubicBezTo>
                <a:cubicBezTo>
                  <a:pt x="3375703" y="358004"/>
                  <a:pt x="3366237" y="352430"/>
                  <a:pt x="3354247" y="350484"/>
                </a:cubicBezTo>
                <a:cubicBezTo>
                  <a:pt x="3360505" y="347539"/>
                  <a:pt x="3363135" y="338915"/>
                  <a:pt x="3362135" y="324612"/>
                </a:cubicBezTo>
                <a:cubicBezTo>
                  <a:pt x="3361136" y="310308"/>
                  <a:pt x="3364397" y="300422"/>
                  <a:pt x="3371917" y="294953"/>
                </a:cubicBezTo>
                <a:cubicBezTo>
                  <a:pt x="3370339" y="292797"/>
                  <a:pt x="3368446" y="291430"/>
                  <a:pt x="3366237" y="290852"/>
                </a:cubicBezTo>
                <a:cubicBezTo>
                  <a:pt x="3364029" y="290273"/>
                  <a:pt x="3363397" y="288275"/>
                  <a:pt x="3364344" y="284857"/>
                </a:cubicBezTo>
                <a:cubicBezTo>
                  <a:pt x="3370444" y="283674"/>
                  <a:pt x="3376229" y="283023"/>
                  <a:pt x="3381697" y="282905"/>
                </a:cubicBezTo>
                <a:close/>
                <a:moveTo>
                  <a:pt x="4153803" y="178213"/>
                </a:moveTo>
                <a:cubicBezTo>
                  <a:pt x="4155013" y="178318"/>
                  <a:pt x="4155946" y="178739"/>
                  <a:pt x="4156603" y="179475"/>
                </a:cubicBezTo>
                <a:cubicBezTo>
                  <a:pt x="4157919" y="180947"/>
                  <a:pt x="4159707" y="182420"/>
                  <a:pt x="4161967" y="183892"/>
                </a:cubicBezTo>
                <a:cubicBezTo>
                  <a:pt x="4162073" y="190307"/>
                  <a:pt x="4161231" y="195776"/>
                  <a:pt x="4159443" y="200299"/>
                </a:cubicBezTo>
                <a:cubicBezTo>
                  <a:pt x="4157655" y="204821"/>
                  <a:pt x="4154289" y="207766"/>
                  <a:pt x="4149347" y="209133"/>
                </a:cubicBezTo>
                <a:cubicBezTo>
                  <a:pt x="4148874" y="203927"/>
                  <a:pt x="4147927" y="198563"/>
                  <a:pt x="4146507" y="193042"/>
                </a:cubicBezTo>
                <a:cubicBezTo>
                  <a:pt x="4145087" y="187520"/>
                  <a:pt x="4146034" y="182788"/>
                  <a:pt x="4149347" y="178844"/>
                </a:cubicBezTo>
                <a:cubicBezTo>
                  <a:pt x="4151109" y="178318"/>
                  <a:pt x="4152594" y="178107"/>
                  <a:pt x="4153803" y="178213"/>
                </a:cubicBezTo>
                <a:close/>
                <a:moveTo>
                  <a:pt x="2266350" y="61294"/>
                </a:moveTo>
                <a:cubicBezTo>
                  <a:pt x="2275342" y="60387"/>
                  <a:pt x="2282914" y="66757"/>
                  <a:pt x="2289067" y="80403"/>
                </a:cubicBezTo>
                <a:cubicBezTo>
                  <a:pt x="2287805" y="85030"/>
                  <a:pt x="2287174" y="88396"/>
                  <a:pt x="2287174" y="90499"/>
                </a:cubicBezTo>
                <a:cubicBezTo>
                  <a:pt x="2287174" y="92603"/>
                  <a:pt x="2287805" y="95968"/>
                  <a:pt x="2289067" y="100596"/>
                </a:cubicBezTo>
                <a:cubicBezTo>
                  <a:pt x="2283913" y="103015"/>
                  <a:pt x="2279076" y="105749"/>
                  <a:pt x="2274553" y="108799"/>
                </a:cubicBezTo>
                <a:cubicBezTo>
                  <a:pt x="2270031" y="111849"/>
                  <a:pt x="2266455" y="115846"/>
                  <a:pt x="2263826" y="120789"/>
                </a:cubicBezTo>
                <a:cubicBezTo>
                  <a:pt x="2257620" y="119632"/>
                  <a:pt x="2251731" y="119422"/>
                  <a:pt x="2246157" y="120158"/>
                </a:cubicBezTo>
                <a:cubicBezTo>
                  <a:pt x="2240583" y="120894"/>
                  <a:pt x="2234693" y="121946"/>
                  <a:pt x="2228488" y="123313"/>
                </a:cubicBezTo>
                <a:cubicBezTo>
                  <a:pt x="2225964" y="118159"/>
                  <a:pt x="2224071" y="112691"/>
                  <a:pt x="2222809" y="106906"/>
                </a:cubicBezTo>
                <a:cubicBezTo>
                  <a:pt x="2221546" y="101122"/>
                  <a:pt x="2220915" y="95653"/>
                  <a:pt x="2220915" y="90499"/>
                </a:cubicBezTo>
                <a:cubicBezTo>
                  <a:pt x="2231643" y="80929"/>
                  <a:pt x="2243633" y="72305"/>
                  <a:pt x="2256884" y="64627"/>
                </a:cubicBezTo>
                <a:cubicBezTo>
                  <a:pt x="2260197" y="62708"/>
                  <a:pt x="2263352" y="61597"/>
                  <a:pt x="2266350" y="61294"/>
                </a:cubicBezTo>
                <a:close/>
                <a:moveTo>
                  <a:pt x="2468004" y="25"/>
                </a:moveTo>
                <a:cubicBezTo>
                  <a:pt x="2471948" y="236"/>
                  <a:pt x="2476247" y="1787"/>
                  <a:pt x="2480900" y="4679"/>
                </a:cubicBezTo>
                <a:cubicBezTo>
                  <a:pt x="2485791" y="14986"/>
                  <a:pt x="2483582" y="22138"/>
                  <a:pt x="2474275" y="26134"/>
                </a:cubicBezTo>
                <a:cubicBezTo>
                  <a:pt x="2464967" y="30130"/>
                  <a:pt x="2457079" y="29710"/>
                  <a:pt x="2450611" y="24872"/>
                </a:cubicBezTo>
                <a:cubicBezTo>
                  <a:pt x="2448560" y="15512"/>
                  <a:pt x="2450769" y="8360"/>
                  <a:pt x="2457237" y="3417"/>
                </a:cubicBezTo>
                <a:cubicBezTo>
                  <a:pt x="2460471" y="946"/>
                  <a:pt x="2464060" y="-185"/>
                  <a:pt x="2468004" y="25"/>
                </a:cubicBezTo>
                <a:close/>
              </a:path>
            </a:pathLst>
          </a:custGeom>
          <a:gradFill>
            <a:gsLst>
              <a:gs pos="0">
                <a:srgbClr val="E2C182"/>
              </a:gs>
              <a:gs pos="100000">
                <a:srgbClr val="A87039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9900" dirty="0">
              <a:solidFill>
                <a:srgbClr val="9CFD3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D8B99AF-39B2-2DC7-AA4F-A275919DF7C4}"/>
              </a:ext>
            </a:extLst>
          </p:cNvPr>
          <p:cNvSpPr txBox="1"/>
          <p:nvPr/>
        </p:nvSpPr>
        <p:spPr>
          <a:xfrm>
            <a:off x="5536553" y="702737"/>
            <a:ext cx="715437" cy="973449"/>
          </a:xfrm>
          <a:custGeom>
            <a:avLst/>
            <a:gdLst>
              <a:gd name="connsiteX0" fmla="*/ 459585 w 715437"/>
              <a:gd name="connsiteY0" fmla="*/ 567052 h 973449"/>
              <a:gd name="connsiteX1" fmla="*/ 428617 w 715437"/>
              <a:gd name="connsiteY1" fmla="*/ 569921 h 973449"/>
              <a:gd name="connsiteX2" fmla="*/ 381391 w 715437"/>
              <a:gd name="connsiteY2" fmla="*/ 580236 h 973449"/>
              <a:gd name="connsiteX3" fmla="*/ 279754 w 715437"/>
              <a:gd name="connsiteY3" fmla="*/ 608449 h 973449"/>
              <a:gd name="connsiteX4" fmla="*/ 214413 w 715437"/>
              <a:gd name="connsiteY4" fmla="*/ 626188 h 973449"/>
              <a:gd name="connsiteX5" fmla="*/ 182284 w 715437"/>
              <a:gd name="connsiteY5" fmla="*/ 633930 h 973449"/>
              <a:gd name="connsiteX6" fmla="*/ 176955 w 715437"/>
              <a:gd name="connsiteY6" fmla="*/ 639748 h 973449"/>
              <a:gd name="connsiteX7" fmla="*/ 168348 w 715437"/>
              <a:gd name="connsiteY7" fmla="*/ 697346 h 973449"/>
              <a:gd name="connsiteX8" fmla="*/ 162781 w 715437"/>
              <a:gd name="connsiteY8" fmla="*/ 737309 h 973449"/>
              <a:gd name="connsiteX9" fmla="*/ 156906 w 715437"/>
              <a:gd name="connsiteY9" fmla="*/ 746667 h 973449"/>
              <a:gd name="connsiteX10" fmla="*/ 192007 w 715437"/>
              <a:gd name="connsiteY10" fmla="*/ 735874 h 973449"/>
              <a:gd name="connsiteX11" fmla="*/ 429391 w 715437"/>
              <a:gd name="connsiteY11" fmla="*/ 696617 h 973449"/>
              <a:gd name="connsiteX12" fmla="*/ 463775 w 715437"/>
              <a:gd name="connsiteY12" fmla="*/ 696139 h 973449"/>
              <a:gd name="connsiteX13" fmla="*/ 464117 w 715437"/>
              <a:gd name="connsiteY13" fmla="*/ 625391 h 973449"/>
              <a:gd name="connsiteX14" fmla="*/ 464117 w 715437"/>
              <a:gd name="connsiteY14" fmla="*/ 567052 h 973449"/>
              <a:gd name="connsiteX15" fmla="*/ 459634 w 715437"/>
              <a:gd name="connsiteY15" fmla="*/ 355483 h 973449"/>
              <a:gd name="connsiteX16" fmla="*/ 451379 w 715437"/>
              <a:gd name="connsiteY16" fmla="*/ 357735 h 973449"/>
              <a:gd name="connsiteX17" fmla="*/ 296114 w 715437"/>
              <a:gd name="connsiteY17" fmla="*/ 405494 h 973449"/>
              <a:gd name="connsiteX18" fmla="*/ 191233 w 715437"/>
              <a:gd name="connsiteY18" fmla="*/ 439240 h 973449"/>
              <a:gd name="connsiteX19" fmla="*/ 177752 w 715437"/>
              <a:gd name="connsiteY19" fmla="*/ 444261 h 973449"/>
              <a:gd name="connsiteX20" fmla="*/ 176659 w 715437"/>
              <a:gd name="connsiteY20" fmla="*/ 451035 h 973449"/>
              <a:gd name="connsiteX21" fmla="*/ 178458 w 715437"/>
              <a:gd name="connsiteY21" fmla="*/ 479431 h 973449"/>
              <a:gd name="connsiteX22" fmla="*/ 179927 w 715437"/>
              <a:gd name="connsiteY22" fmla="*/ 501473 h 973449"/>
              <a:gd name="connsiteX23" fmla="*/ 179667 w 715437"/>
              <a:gd name="connsiteY23" fmla="*/ 519089 h 973449"/>
              <a:gd name="connsiteX24" fmla="*/ 200409 w 715437"/>
              <a:gd name="connsiteY24" fmla="*/ 510171 h 973449"/>
              <a:gd name="connsiteX25" fmla="*/ 327948 w 715437"/>
              <a:gd name="connsiteY25" fmla="*/ 476140 h 973449"/>
              <a:gd name="connsiteX26" fmla="*/ 401884 w 715437"/>
              <a:gd name="connsiteY26" fmla="*/ 482209 h 973449"/>
              <a:gd name="connsiteX27" fmla="*/ 411995 w 715437"/>
              <a:gd name="connsiteY27" fmla="*/ 480751 h 973449"/>
              <a:gd name="connsiteX28" fmla="*/ 423107 w 715437"/>
              <a:gd name="connsiteY28" fmla="*/ 488846 h 973449"/>
              <a:gd name="connsiteX29" fmla="*/ 427752 w 715437"/>
              <a:gd name="connsiteY29" fmla="*/ 498786 h 973449"/>
              <a:gd name="connsiteX30" fmla="*/ 451576 w 715437"/>
              <a:gd name="connsiteY30" fmla="*/ 512186 h 973449"/>
              <a:gd name="connsiteX31" fmla="*/ 461784 w 715437"/>
              <a:gd name="connsiteY31" fmla="*/ 520540 h 973449"/>
              <a:gd name="connsiteX32" fmla="*/ 462842 w 715437"/>
              <a:gd name="connsiteY32" fmla="*/ 506049 h 973449"/>
              <a:gd name="connsiteX33" fmla="*/ 461908 w 715437"/>
              <a:gd name="connsiteY33" fmla="*/ 479772 h 973449"/>
              <a:gd name="connsiteX34" fmla="*/ 459745 w 715437"/>
              <a:gd name="connsiteY34" fmla="*/ 395224 h 973449"/>
              <a:gd name="connsiteX35" fmla="*/ 459681 w 715437"/>
              <a:gd name="connsiteY35" fmla="*/ 358265 h 973449"/>
              <a:gd name="connsiteX36" fmla="*/ 184720 w 715437"/>
              <a:gd name="connsiteY36" fmla="*/ 164762 h 973449"/>
              <a:gd name="connsiteX37" fmla="*/ 186547 w 715437"/>
              <a:gd name="connsiteY37" fmla="*/ 167670 h 973449"/>
              <a:gd name="connsiteX38" fmla="*/ 186542 w 715437"/>
              <a:gd name="connsiteY38" fmla="*/ 167597 h 973449"/>
              <a:gd name="connsiteX39" fmla="*/ 184720 w 715437"/>
              <a:gd name="connsiteY39" fmla="*/ 164762 h 973449"/>
              <a:gd name="connsiteX40" fmla="*/ 445468 w 715437"/>
              <a:gd name="connsiteY40" fmla="*/ 125300 h 973449"/>
              <a:gd name="connsiteX41" fmla="*/ 424291 w 715437"/>
              <a:gd name="connsiteY41" fmla="*/ 131995 h 973449"/>
              <a:gd name="connsiteX42" fmla="*/ 367706 w 715437"/>
              <a:gd name="connsiteY42" fmla="*/ 145225 h 973449"/>
              <a:gd name="connsiteX43" fmla="*/ 313079 w 715437"/>
              <a:gd name="connsiteY43" fmla="*/ 156200 h 973449"/>
              <a:gd name="connsiteX44" fmla="*/ 252247 w 715437"/>
              <a:gd name="connsiteY44" fmla="*/ 171434 h 973449"/>
              <a:gd name="connsiteX45" fmla="*/ 192667 w 715437"/>
              <a:gd name="connsiteY45" fmla="*/ 179631 h 973449"/>
              <a:gd name="connsiteX46" fmla="*/ 192205 w 715437"/>
              <a:gd name="connsiteY46" fmla="*/ 179488 h 973449"/>
              <a:gd name="connsiteX47" fmla="*/ 193498 w 715437"/>
              <a:gd name="connsiteY47" fmla="*/ 190049 h 973449"/>
              <a:gd name="connsiteX48" fmla="*/ 185358 w 715437"/>
              <a:gd name="connsiteY48" fmla="*/ 217431 h 973449"/>
              <a:gd name="connsiteX49" fmla="*/ 181532 w 715437"/>
              <a:gd name="connsiteY49" fmla="*/ 223089 h 973449"/>
              <a:gd name="connsiteX50" fmla="*/ 180804 w 715437"/>
              <a:gd name="connsiteY50" fmla="*/ 273447 h 973449"/>
              <a:gd name="connsiteX51" fmla="*/ 176090 w 715437"/>
              <a:gd name="connsiteY51" fmla="*/ 323497 h 973449"/>
              <a:gd name="connsiteX52" fmla="*/ 210611 w 715437"/>
              <a:gd name="connsiteY52" fmla="*/ 311064 h 973449"/>
              <a:gd name="connsiteX53" fmla="*/ 401839 w 715437"/>
              <a:gd name="connsiteY53" fmla="*/ 274699 h 973449"/>
              <a:gd name="connsiteX54" fmla="*/ 409057 w 715437"/>
              <a:gd name="connsiteY54" fmla="*/ 272012 h 973449"/>
              <a:gd name="connsiteX55" fmla="*/ 423983 w 715437"/>
              <a:gd name="connsiteY55" fmla="*/ 281314 h 973449"/>
              <a:gd name="connsiteX56" fmla="*/ 439707 w 715437"/>
              <a:gd name="connsiteY56" fmla="*/ 290616 h 973449"/>
              <a:gd name="connsiteX57" fmla="*/ 453289 w 715437"/>
              <a:gd name="connsiteY57" fmla="*/ 298472 h 973449"/>
              <a:gd name="connsiteX58" fmla="*/ 457556 w 715437"/>
              <a:gd name="connsiteY58" fmla="*/ 304364 h 973449"/>
              <a:gd name="connsiteX59" fmla="*/ 459350 w 715437"/>
              <a:gd name="connsiteY59" fmla="*/ 304861 h 973449"/>
              <a:gd name="connsiteX60" fmla="*/ 459287 w 715437"/>
              <a:gd name="connsiteY60" fmla="*/ 301389 h 973449"/>
              <a:gd name="connsiteX61" fmla="*/ 458287 w 715437"/>
              <a:gd name="connsiteY61" fmla="*/ 262722 h 973449"/>
              <a:gd name="connsiteX62" fmla="*/ 451957 w 715437"/>
              <a:gd name="connsiteY62" fmla="*/ 184151 h 973449"/>
              <a:gd name="connsiteX63" fmla="*/ 445422 w 715437"/>
              <a:gd name="connsiteY63" fmla="*/ 140352 h 973449"/>
              <a:gd name="connsiteX64" fmla="*/ 445468 w 715437"/>
              <a:gd name="connsiteY64" fmla="*/ 125300 h 973449"/>
              <a:gd name="connsiteX65" fmla="*/ 480460 w 715437"/>
              <a:gd name="connsiteY65" fmla="*/ 82 h 973449"/>
              <a:gd name="connsiteX66" fmla="*/ 498204 w 715437"/>
              <a:gd name="connsiteY66" fmla="*/ 1257 h 973449"/>
              <a:gd name="connsiteX67" fmla="*/ 530334 w 715437"/>
              <a:gd name="connsiteY67" fmla="*/ 9102 h 973449"/>
              <a:gd name="connsiteX68" fmla="*/ 546023 w 715437"/>
              <a:gd name="connsiteY68" fmla="*/ 14942 h 973449"/>
              <a:gd name="connsiteX69" fmla="*/ 582593 w 715437"/>
              <a:gd name="connsiteY69" fmla="*/ 32669 h 973449"/>
              <a:gd name="connsiteX70" fmla="*/ 630867 w 715437"/>
              <a:gd name="connsiteY70" fmla="*/ 60837 h 973449"/>
              <a:gd name="connsiteX71" fmla="*/ 650848 w 715437"/>
              <a:gd name="connsiteY71" fmla="*/ 74795 h 973449"/>
              <a:gd name="connsiteX72" fmla="*/ 663019 w 715437"/>
              <a:gd name="connsiteY72" fmla="*/ 78154 h 973449"/>
              <a:gd name="connsiteX73" fmla="*/ 672537 w 715437"/>
              <a:gd name="connsiteY73" fmla="*/ 85110 h 973449"/>
              <a:gd name="connsiteX74" fmla="*/ 693122 w 715437"/>
              <a:gd name="connsiteY74" fmla="*/ 114143 h 973449"/>
              <a:gd name="connsiteX75" fmla="*/ 715437 w 715437"/>
              <a:gd name="connsiteY75" fmla="*/ 139669 h 973449"/>
              <a:gd name="connsiteX76" fmla="*/ 704575 w 715437"/>
              <a:gd name="connsiteY76" fmla="*/ 163145 h 973449"/>
              <a:gd name="connsiteX77" fmla="*/ 700431 w 715437"/>
              <a:gd name="connsiteY77" fmla="*/ 181977 h 973449"/>
              <a:gd name="connsiteX78" fmla="*/ 694704 w 715437"/>
              <a:gd name="connsiteY78" fmla="*/ 198087 h 973449"/>
              <a:gd name="connsiteX79" fmla="*/ 686837 w 715437"/>
              <a:gd name="connsiteY79" fmla="*/ 208345 h 973449"/>
              <a:gd name="connsiteX80" fmla="*/ 682055 w 715437"/>
              <a:gd name="connsiteY80" fmla="*/ 226789 h 973449"/>
              <a:gd name="connsiteX81" fmla="*/ 673909 w 715437"/>
              <a:gd name="connsiteY81" fmla="*/ 231964 h 973449"/>
              <a:gd name="connsiteX82" fmla="*/ 672093 w 715437"/>
              <a:gd name="connsiteY82" fmla="*/ 231970 h 973449"/>
              <a:gd name="connsiteX83" fmla="*/ 671028 w 715437"/>
              <a:gd name="connsiteY83" fmla="*/ 238989 h 973449"/>
              <a:gd name="connsiteX84" fmla="*/ 660628 w 715437"/>
              <a:gd name="connsiteY84" fmla="*/ 449168 h 973449"/>
              <a:gd name="connsiteX85" fmla="*/ 659171 w 715437"/>
              <a:gd name="connsiteY85" fmla="*/ 635797 h 973449"/>
              <a:gd name="connsiteX86" fmla="*/ 656256 w 715437"/>
              <a:gd name="connsiteY86" fmla="*/ 767947 h 973449"/>
              <a:gd name="connsiteX87" fmla="*/ 648468 w 715437"/>
              <a:gd name="connsiteY87" fmla="*/ 856650 h 973449"/>
              <a:gd name="connsiteX88" fmla="*/ 638734 w 715437"/>
              <a:gd name="connsiteY88" fmla="*/ 875026 h 973449"/>
              <a:gd name="connsiteX89" fmla="*/ 635102 w 715437"/>
              <a:gd name="connsiteY89" fmla="*/ 894472 h 973449"/>
              <a:gd name="connsiteX90" fmla="*/ 635102 w 715437"/>
              <a:gd name="connsiteY90" fmla="*/ 911721 h 973449"/>
              <a:gd name="connsiteX91" fmla="*/ 632973 w 715437"/>
              <a:gd name="connsiteY91" fmla="*/ 925452 h 973449"/>
              <a:gd name="connsiteX92" fmla="*/ 628020 w 715437"/>
              <a:gd name="connsiteY92" fmla="*/ 937429 h 973449"/>
              <a:gd name="connsiteX93" fmla="*/ 614790 w 715437"/>
              <a:gd name="connsiteY93" fmla="*/ 943042 h 973449"/>
              <a:gd name="connsiteX94" fmla="*/ 621713 w 715437"/>
              <a:gd name="connsiteY94" fmla="*/ 951217 h 973449"/>
              <a:gd name="connsiteX95" fmla="*/ 608722 w 715437"/>
              <a:gd name="connsiteY95" fmla="*/ 972792 h 973449"/>
              <a:gd name="connsiteX96" fmla="*/ 588012 w 715437"/>
              <a:gd name="connsiteY96" fmla="*/ 964150 h 973449"/>
              <a:gd name="connsiteX97" fmla="*/ 576035 w 715437"/>
              <a:gd name="connsiteY97" fmla="*/ 963775 h 973449"/>
              <a:gd name="connsiteX98" fmla="*/ 551533 w 715437"/>
              <a:gd name="connsiteY98" fmla="*/ 946560 h 973449"/>
              <a:gd name="connsiteX99" fmla="*/ 523901 w 715437"/>
              <a:gd name="connsiteY99" fmla="*/ 920419 h 973449"/>
              <a:gd name="connsiteX100" fmla="*/ 510136 w 715437"/>
              <a:gd name="connsiteY100" fmla="*/ 909751 h 973449"/>
              <a:gd name="connsiteX101" fmla="*/ 501779 w 715437"/>
              <a:gd name="connsiteY101" fmla="*/ 901030 h 973449"/>
              <a:gd name="connsiteX102" fmla="*/ 486330 w 715437"/>
              <a:gd name="connsiteY102" fmla="*/ 890908 h 973449"/>
              <a:gd name="connsiteX103" fmla="*/ 478690 w 715437"/>
              <a:gd name="connsiteY103" fmla="*/ 871178 h 973449"/>
              <a:gd name="connsiteX104" fmla="*/ 475092 w 715437"/>
              <a:gd name="connsiteY104" fmla="*/ 860669 h 973449"/>
              <a:gd name="connsiteX105" fmla="*/ 473531 w 715437"/>
              <a:gd name="connsiteY105" fmla="*/ 854836 h 973449"/>
              <a:gd name="connsiteX106" fmla="*/ 473968 w 715437"/>
              <a:gd name="connsiteY106" fmla="*/ 853814 h 973449"/>
              <a:gd name="connsiteX107" fmla="*/ 469582 w 715437"/>
              <a:gd name="connsiteY107" fmla="*/ 850667 h 973449"/>
              <a:gd name="connsiteX108" fmla="*/ 464231 w 715437"/>
              <a:gd name="connsiteY108" fmla="*/ 833560 h 973449"/>
              <a:gd name="connsiteX109" fmla="*/ 465039 w 715437"/>
              <a:gd name="connsiteY109" fmla="*/ 832968 h 973449"/>
              <a:gd name="connsiteX110" fmla="*/ 455783 w 715437"/>
              <a:gd name="connsiteY110" fmla="*/ 833560 h 973449"/>
              <a:gd name="connsiteX111" fmla="*/ 298665 w 715437"/>
              <a:gd name="connsiteY111" fmla="*/ 854122 h 973449"/>
              <a:gd name="connsiteX112" fmla="*/ 160128 w 715437"/>
              <a:gd name="connsiteY112" fmla="*/ 870472 h 973449"/>
              <a:gd name="connsiteX113" fmla="*/ 152352 w 715437"/>
              <a:gd name="connsiteY113" fmla="*/ 871576 h 973449"/>
              <a:gd name="connsiteX114" fmla="*/ 148424 w 715437"/>
              <a:gd name="connsiteY114" fmla="*/ 873318 h 973449"/>
              <a:gd name="connsiteX115" fmla="*/ 141103 w 715437"/>
              <a:gd name="connsiteY115" fmla="*/ 906404 h 973449"/>
              <a:gd name="connsiteX116" fmla="*/ 128363 w 715437"/>
              <a:gd name="connsiteY116" fmla="*/ 937509 h 973449"/>
              <a:gd name="connsiteX117" fmla="*/ 110465 w 715437"/>
              <a:gd name="connsiteY117" fmla="*/ 939911 h 973449"/>
              <a:gd name="connsiteX118" fmla="*/ 98032 w 715437"/>
              <a:gd name="connsiteY118" fmla="*/ 931247 h 973449"/>
              <a:gd name="connsiteX119" fmla="*/ 91975 w 715437"/>
              <a:gd name="connsiteY119" fmla="*/ 920863 h 973449"/>
              <a:gd name="connsiteX120" fmla="*/ 78654 w 715437"/>
              <a:gd name="connsiteY120" fmla="*/ 911869 h 973449"/>
              <a:gd name="connsiteX121" fmla="*/ 70639 w 715437"/>
              <a:gd name="connsiteY121" fmla="*/ 904878 h 973449"/>
              <a:gd name="connsiteX122" fmla="*/ 53493 w 715437"/>
              <a:gd name="connsiteY122" fmla="*/ 880149 h 973449"/>
              <a:gd name="connsiteX123" fmla="*/ 36346 w 715437"/>
              <a:gd name="connsiteY123" fmla="*/ 858893 h 973449"/>
              <a:gd name="connsiteX124" fmla="*/ 23982 w 715437"/>
              <a:gd name="connsiteY124" fmla="*/ 843010 h 973449"/>
              <a:gd name="connsiteX125" fmla="*/ 6904 w 715437"/>
              <a:gd name="connsiteY125" fmla="*/ 822574 h 973449"/>
              <a:gd name="connsiteX126" fmla="*/ 4923 w 715437"/>
              <a:gd name="connsiteY126" fmla="*/ 797742 h 973449"/>
              <a:gd name="connsiteX127" fmla="*/ 2054 w 715437"/>
              <a:gd name="connsiteY127" fmla="*/ 781848 h 973449"/>
              <a:gd name="connsiteX128" fmla="*/ 2418 w 715437"/>
              <a:gd name="connsiteY128" fmla="*/ 760854 h 973449"/>
              <a:gd name="connsiteX129" fmla="*/ 9431 w 715437"/>
              <a:gd name="connsiteY129" fmla="*/ 694409 h 973449"/>
              <a:gd name="connsiteX130" fmla="*/ 21181 w 715437"/>
              <a:gd name="connsiteY130" fmla="*/ 558035 h 973449"/>
              <a:gd name="connsiteX131" fmla="*/ 28422 w 715437"/>
              <a:gd name="connsiteY131" fmla="*/ 362070 h 973449"/>
              <a:gd name="connsiteX132" fmla="*/ 30312 w 715437"/>
              <a:gd name="connsiteY132" fmla="*/ 316005 h 973449"/>
              <a:gd name="connsiteX133" fmla="*/ 30084 w 715437"/>
              <a:gd name="connsiteY133" fmla="*/ 310813 h 973449"/>
              <a:gd name="connsiteX134" fmla="*/ 37121 w 715437"/>
              <a:gd name="connsiteY134" fmla="*/ 306032 h 973449"/>
              <a:gd name="connsiteX135" fmla="*/ 16718 w 715437"/>
              <a:gd name="connsiteY135" fmla="*/ 239017 h 973449"/>
              <a:gd name="connsiteX136" fmla="*/ 2350 w 715437"/>
              <a:gd name="connsiteY136" fmla="*/ 127782 h 973449"/>
              <a:gd name="connsiteX137" fmla="*/ 10114 w 715437"/>
              <a:gd name="connsiteY137" fmla="*/ 91281 h 973449"/>
              <a:gd name="connsiteX138" fmla="*/ 37007 w 715437"/>
              <a:gd name="connsiteY138" fmla="*/ 74271 h 973449"/>
              <a:gd name="connsiteX139" fmla="*/ 71914 w 715437"/>
              <a:gd name="connsiteY139" fmla="*/ 86021 h 973449"/>
              <a:gd name="connsiteX140" fmla="*/ 82207 w 715437"/>
              <a:gd name="connsiteY140" fmla="*/ 91031 h 973449"/>
              <a:gd name="connsiteX141" fmla="*/ 104841 w 715437"/>
              <a:gd name="connsiteY141" fmla="*/ 82947 h 973449"/>
              <a:gd name="connsiteX142" fmla="*/ 158762 w 715437"/>
              <a:gd name="connsiteY142" fmla="*/ 67577 h 973449"/>
              <a:gd name="connsiteX143" fmla="*/ 247590 w 715437"/>
              <a:gd name="connsiteY143" fmla="*/ 49565 h 973449"/>
              <a:gd name="connsiteX144" fmla="*/ 447471 w 715437"/>
              <a:gd name="connsiteY144" fmla="*/ 9762 h 973449"/>
              <a:gd name="connsiteX145" fmla="*/ 472724 w 715437"/>
              <a:gd name="connsiteY145" fmla="*/ 2862 h 973449"/>
              <a:gd name="connsiteX146" fmla="*/ 480460 w 715437"/>
              <a:gd name="connsiteY146" fmla="*/ 82 h 973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715437" h="973449">
                <a:moveTo>
                  <a:pt x="459585" y="567052"/>
                </a:moveTo>
                <a:cubicBezTo>
                  <a:pt x="447790" y="567902"/>
                  <a:pt x="437467" y="568859"/>
                  <a:pt x="428617" y="569921"/>
                </a:cubicBezTo>
                <a:lnTo>
                  <a:pt x="381391" y="580236"/>
                </a:lnTo>
                <a:cubicBezTo>
                  <a:pt x="346127" y="588601"/>
                  <a:pt x="312248" y="598005"/>
                  <a:pt x="279754" y="608449"/>
                </a:cubicBezTo>
                <a:cubicBezTo>
                  <a:pt x="247260" y="618893"/>
                  <a:pt x="225480" y="624806"/>
                  <a:pt x="214413" y="626188"/>
                </a:cubicBezTo>
                <a:cubicBezTo>
                  <a:pt x="203347" y="627569"/>
                  <a:pt x="192637" y="630150"/>
                  <a:pt x="182284" y="633930"/>
                </a:cubicBezTo>
                <a:cubicBezTo>
                  <a:pt x="179733" y="634552"/>
                  <a:pt x="177957" y="636491"/>
                  <a:pt x="176955" y="639748"/>
                </a:cubicBezTo>
                <a:cubicBezTo>
                  <a:pt x="175954" y="643004"/>
                  <a:pt x="173084" y="662203"/>
                  <a:pt x="168348" y="697346"/>
                </a:cubicBezTo>
                <a:cubicBezTo>
                  <a:pt x="166390" y="717749"/>
                  <a:pt x="164534" y="731069"/>
                  <a:pt x="162781" y="737309"/>
                </a:cubicBezTo>
                <a:cubicBezTo>
                  <a:pt x="161027" y="743548"/>
                  <a:pt x="159069" y="746667"/>
                  <a:pt x="156906" y="746667"/>
                </a:cubicBezTo>
                <a:cubicBezTo>
                  <a:pt x="154743" y="746667"/>
                  <a:pt x="166443" y="743070"/>
                  <a:pt x="192007" y="735874"/>
                </a:cubicBezTo>
                <a:cubicBezTo>
                  <a:pt x="297025" y="708883"/>
                  <a:pt x="376154" y="695798"/>
                  <a:pt x="429391" y="696617"/>
                </a:cubicBezTo>
                <a:cubicBezTo>
                  <a:pt x="452086" y="696617"/>
                  <a:pt x="463548" y="696458"/>
                  <a:pt x="463775" y="696139"/>
                </a:cubicBezTo>
                <a:cubicBezTo>
                  <a:pt x="464003" y="695821"/>
                  <a:pt x="464117" y="672238"/>
                  <a:pt x="464117" y="625391"/>
                </a:cubicBezTo>
                <a:lnTo>
                  <a:pt x="464117" y="567052"/>
                </a:lnTo>
                <a:close/>
                <a:moveTo>
                  <a:pt x="459634" y="355483"/>
                </a:moveTo>
                <a:lnTo>
                  <a:pt x="451379" y="357735"/>
                </a:lnTo>
                <a:cubicBezTo>
                  <a:pt x="427556" y="364492"/>
                  <a:pt x="375801" y="380412"/>
                  <a:pt x="296114" y="405494"/>
                </a:cubicBezTo>
                <a:cubicBezTo>
                  <a:pt x="242163" y="423301"/>
                  <a:pt x="207203" y="434549"/>
                  <a:pt x="191233" y="439240"/>
                </a:cubicBezTo>
                <a:cubicBezTo>
                  <a:pt x="182428" y="442443"/>
                  <a:pt x="177935" y="444117"/>
                  <a:pt x="177752" y="444261"/>
                </a:cubicBezTo>
                <a:cubicBezTo>
                  <a:pt x="177570" y="444405"/>
                  <a:pt x="177206" y="446663"/>
                  <a:pt x="176659" y="451035"/>
                </a:cubicBezTo>
                <a:cubicBezTo>
                  <a:pt x="175916" y="460174"/>
                  <a:pt x="176515" y="469639"/>
                  <a:pt x="178458" y="479431"/>
                </a:cubicBezTo>
                <a:cubicBezTo>
                  <a:pt x="180401" y="489222"/>
                  <a:pt x="180891" y="496569"/>
                  <a:pt x="179927" y="501473"/>
                </a:cubicBezTo>
                <a:lnTo>
                  <a:pt x="179667" y="519089"/>
                </a:lnTo>
                <a:lnTo>
                  <a:pt x="200409" y="510171"/>
                </a:lnTo>
                <a:cubicBezTo>
                  <a:pt x="244250" y="494915"/>
                  <a:pt x="286763" y="483571"/>
                  <a:pt x="327948" y="476140"/>
                </a:cubicBezTo>
                <a:cubicBezTo>
                  <a:pt x="369133" y="468709"/>
                  <a:pt x="393778" y="470732"/>
                  <a:pt x="401884" y="482209"/>
                </a:cubicBezTo>
                <a:cubicBezTo>
                  <a:pt x="401217" y="481237"/>
                  <a:pt x="404587" y="480751"/>
                  <a:pt x="411995" y="480751"/>
                </a:cubicBezTo>
                <a:cubicBezTo>
                  <a:pt x="419403" y="480751"/>
                  <a:pt x="423107" y="483450"/>
                  <a:pt x="423107" y="488846"/>
                </a:cubicBezTo>
                <a:cubicBezTo>
                  <a:pt x="423107" y="494243"/>
                  <a:pt x="424655" y="497556"/>
                  <a:pt x="427752" y="498786"/>
                </a:cubicBezTo>
                <a:cubicBezTo>
                  <a:pt x="435585" y="502148"/>
                  <a:pt x="443526" y="506615"/>
                  <a:pt x="451576" y="512186"/>
                </a:cubicBezTo>
                <a:lnTo>
                  <a:pt x="461784" y="520540"/>
                </a:lnTo>
                <a:lnTo>
                  <a:pt x="462842" y="506049"/>
                </a:lnTo>
                <a:cubicBezTo>
                  <a:pt x="462940" y="498186"/>
                  <a:pt x="462629" y="489427"/>
                  <a:pt x="461908" y="479772"/>
                </a:cubicBezTo>
                <a:cubicBezTo>
                  <a:pt x="460466" y="460462"/>
                  <a:pt x="459745" y="432280"/>
                  <a:pt x="459745" y="395224"/>
                </a:cubicBezTo>
                <a:cubicBezTo>
                  <a:pt x="459745" y="375892"/>
                  <a:pt x="459723" y="363572"/>
                  <a:pt x="459681" y="358265"/>
                </a:cubicBezTo>
                <a:close/>
                <a:moveTo>
                  <a:pt x="184720" y="164762"/>
                </a:moveTo>
                <a:lnTo>
                  <a:pt x="186547" y="167670"/>
                </a:lnTo>
                <a:lnTo>
                  <a:pt x="186542" y="167597"/>
                </a:lnTo>
                <a:cubicBezTo>
                  <a:pt x="186162" y="166109"/>
                  <a:pt x="185555" y="165164"/>
                  <a:pt x="184720" y="164762"/>
                </a:cubicBezTo>
                <a:close/>
                <a:moveTo>
                  <a:pt x="445468" y="125300"/>
                </a:moveTo>
                <a:cubicBezTo>
                  <a:pt x="446135" y="125300"/>
                  <a:pt x="439077" y="127532"/>
                  <a:pt x="424291" y="131995"/>
                </a:cubicBezTo>
                <a:cubicBezTo>
                  <a:pt x="409596" y="136595"/>
                  <a:pt x="390734" y="141005"/>
                  <a:pt x="367706" y="145225"/>
                </a:cubicBezTo>
                <a:cubicBezTo>
                  <a:pt x="344677" y="149445"/>
                  <a:pt x="326468" y="153103"/>
                  <a:pt x="313079" y="156200"/>
                </a:cubicBezTo>
                <a:cubicBezTo>
                  <a:pt x="301815" y="160891"/>
                  <a:pt x="281537" y="165969"/>
                  <a:pt x="252247" y="171434"/>
                </a:cubicBezTo>
                <a:cubicBezTo>
                  <a:pt x="222956" y="176899"/>
                  <a:pt x="203096" y="179631"/>
                  <a:pt x="192667" y="179631"/>
                </a:cubicBezTo>
                <a:lnTo>
                  <a:pt x="192205" y="179488"/>
                </a:lnTo>
                <a:lnTo>
                  <a:pt x="193498" y="190049"/>
                </a:lnTo>
                <a:cubicBezTo>
                  <a:pt x="192868" y="200364"/>
                  <a:pt x="190155" y="209491"/>
                  <a:pt x="185358" y="217431"/>
                </a:cubicBezTo>
                <a:cubicBezTo>
                  <a:pt x="182808" y="220998"/>
                  <a:pt x="181532" y="222884"/>
                  <a:pt x="181532" y="223089"/>
                </a:cubicBezTo>
                <a:cubicBezTo>
                  <a:pt x="181532" y="223294"/>
                  <a:pt x="181289" y="240080"/>
                  <a:pt x="180804" y="273447"/>
                </a:cubicBezTo>
                <a:cubicBezTo>
                  <a:pt x="180318" y="306813"/>
                  <a:pt x="178747" y="323497"/>
                  <a:pt x="176090" y="323497"/>
                </a:cubicBezTo>
                <a:cubicBezTo>
                  <a:pt x="173434" y="323497"/>
                  <a:pt x="184940" y="319352"/>
                  <a:pt x="210611" y="311064"/>
                </a:cubicBezTo>
                <a:cubicBezTo>
                  <a:pt x="327804" y="271671"/>
                  <a:pt x="391547" y="259549"/>
                  <a:pt x="401839" y="274699"/>
                </a:cubicBezTo>
                <a:cubicBezTo>
                  <a:pt x="400032" y="272908"/>
                  <a:pt x="402438" y="272012"/>
                  <a:pt x="409057" y="272012"/>
                </a:cubicBezTo>
                <a:cubicBezTo>
                  <a:pt x="415676" y="272012"/>
                  <a:pt x="420651" y="275113"/>
                  <a:pt x="423983" y="281314"/>
                </a:cubicBezTo>
                <a:cubicBezTo>
                  <a:pt x="427315" y="287515"/>
                  <a:pt x="432557" y="290616"/>
                  <a:pt x="439707" y="290616"/>
                </a:cubicBezTo>
                <a:cubicBezTo>
                  <a:pt x="446857" y="290616"/>
                  <a:pt x="451384" y="293234"/>
                  <a:pt x="453289" y="298472"/>
                </a:cubicBezTo>
                <a:cubicBezTo>
                  <a:pt x="454242" y="301090"/>
                  <a:pt x="455664" y="303054"/>
                  <a:pt x="457556" y="304364"/>
                </a:cubicBezTo>
                <a:lnTo>
                  <a:pt x="459350" y="304861"/>
                </a:lnTo>
                <a:lnTo>
                  <a:pt x="459287" y="301389"/>
                </a:lnTo>
                <a:cubicBezTo>
                  <a:pt x="459091" y="292469"/>
                  <a:pt x="458758" y="279580"/>
                  <a:pt x="458287" y="262722"/>
                </a:cubicBezTo>
                <a:cubicBezTo>
                  <a:pt x="457377" y="218865"/>
                  <a:pt x="455266" y="192675"/>
                  <a:pt x="451957" y="184151"/>
                </a:cubicBezTo>
                <a:cubicBezTo>
                  <a:pt x="448648" y="175628"/>
                  <a:pt x="446469" y="161028"/>
                  <a:pt x="445422" y="140352"/>
                </a:cubicBezTo>
                <a:cubicBezTo>
                  <a:pt x="444784" y="130318"/>
                  <a:pt x="444800" y="125300"/>
                  <a:pt x="445468" y="125300"/>
                </a:cubicBezTo>
                <a:close/>
                <a:moveTo>
                  <a:pt x="480460" y="82"/>
                </a:moveTo>
                <a:cubicBezTo>
                  <a:pt x="484707" y="-186"/>
                  <a:pt x="490622" y="206"/>
                  <a:pt x="498204" y="1257"/>
                </a:cubicBezTo>
                <a:cubicBezTo>
                  <a:pt x="513370" y="3359"/>
                  <a:pt x="524080" y="5974"/>
                  <a:pt x="530334" y="9102"/>
                </a:cubicBezTo>
                <a:cubicBezTo>
                  <a:pt x="533142" y="11196"/>
                  <a:pt x="538372" y="13143"/>
                  <a:pt x="546023" y="14942"/>
                </a:cubicBezTo>
                <a:cubicBezTo>
                  <a:pt x="553674" y="16741"/>
                  <a:pt x="565864" y="22650"/>
                  <a:pt x="582593" y="32669"/>
                </a:cubicBezTo>
                <a:cubicBezTo>
                  <a:pt x="603010" y="45983"/>
                  <a:pt x="619102" y="55372"/>
                  <a:pt x="630867" y="60837"/>
                </a:cubicBezTo>
                <a:cubicBezTo>
                  <a:pt x="642419" y="65998"/>
                  <a:pt x="649079" y="70651"/>
                  <a:pt x="650848" y="74795"/>
                </a:cubicBezTo>
                <a:cubicBezTo>
                  <a:pt x="652616" y="78939"/>
                  <a:pt x="656673" y="80059"/>
                  <a:pt x="663019" y="78154"/>
                </a:cubicBezTo>
                <a:cubicBezTo>
                  <a:pt x="669364" y="76248"/>
                  <a:pt x="672537" y="78567"/>
                  <a:pt x="672537" y="85110"/>
                </a:cubicBezTo>
                <a:cubicBezTo>
                  <a:pt x="672537" y="91653"/>
                  <a:pt x="679398" y="101330"/>
                  <a:pt x="693122" y="114143"/>
                </a:cubicBezTo>
                <a:lnTo>
                  <a:pt x="715437" y="139669"/>
                </a:lnTo>
                <a:lnTo>
                  <a:pt x="704575" y="163145"/>
                </a:lnTo>
                <a:cubicBezTo>
                  <a:pt x="700386" y="169218"/>
                  <a:pt x="699004" y="175495"/>
                  <a:pt x="700431" y="181977"/>
                </a:cubicBezTo>
                <a:cubicBezTo>
                  <a:pt x="701858" y="188459"/>
                  <a:pt x="699949" y="193829"/>
                  <a:pt x="694704" y="198087"/>
                </a:cubicBezTo>
                <a:cubicBezTo>
                  <a:pt x="689459" y="202345"/>
                  <a:pt x="686837" y="205764"/>
                  <a:pt x="686837" y="208345"/>
                </a:cubicBezTo>
                <a:cubicBezTo>
                  <a:pt x="687793" y="215480"/>
                  <a:pt x="686199" y="221628"/>
                  <a:pt x="682055" y="226789"/>
                </a:cubicBezTo>
                <a:cubicBezTo>
                  <a:pt x="679983" y="229370"/>
                  <a:pt x="677268" y="231095"/>
                  <a:pt x="673909" y="231964"/>
                </a:cubicBezTo>
                <a:lnTo>
                  <a:pt x="672093" y="231970"/>
                </a:lnTo>
                <a:lnTo>
                  <a:pt x="671028" y="238989"/>
                </a:lnTo>
                <a:cubicBezTo>
                  <a:pt x="668305" y="262843"/>
                  <a:pt x="664839" y="332903"/>
                  <a:pt x="660628" y="449168"/>
                </a:cubicBezTo>
                <a:cubicBezTo>
                  <a:pt x="658700" y="512911"/>
                  <a:pt x="658214" y="575121"/>
                  <a:pt x="659171" y="635797"/>
                </a:cubicBezTo>
                <a:cubicBezTo>
                  <a:pt x="660127" y="671623"/>
                  <a:pt x="659155" y="715673"/>
                  <a:pt x="656256" y="767947"/>
                </a:cubicBezTo>
                <a:cubicBezTo>
                  <a:pt x="653356" y="820221"/>
                  <a:pt x="650761" y="849788"/>
                  <a:pt x="648468" y="856650"/>
                </a:cubicBezTo>
                <a:cubicBezTo>
                  <a:pt x="644400" y="868901"/>
                  <a:pt x="641155" y="875026"/>
                  <a:pt x="638734" y="875026"/>
                </a:cubicBezTo>
                <a:cubicBezTo>
                  <a:pt x="636313" y="875026"/>
                  <a:pt x="635102" y="881508"/>
                  <a:pt x="635102" y="894472"/>
                </a:cubicBezTo>
                <a:cubicBezTo>
                  <a:pt x="635102" y="901060"/>
                  <a:pt x="635102" y="906810"/>
                  <a:pt x="635102" y="911721"/>
                </a:cubicBezTo>
                <a:cubicBezTo>
                  <a:pt x="635102" y="916632"/>
                  <a:pt x="634392" y="921209"/>
                  <a:pt x="632973" y="925452"/>
                </a:cubicBezTo>
                <a:cubicBezTo>
                  <a:pt x="631554" y="929694"/>
                  <a:pt x="629903" y="933687"/>
                  <a:pt x="628020" y="937429"/>
                </a:cubicBezTo>
                <a:cubicBezTo>
                  <a:pt x="626138" y="941171"/>
                  <a:pt x="621728" y="943042"/>
                  <a:pt x="614790" y="943042"/>
                </a:cubicBezTo>
                <a:cubicBezTo>
                  <a:pt x="620240" y="943042"/>
                  <a:pt x="622548" y="945767"/>
                  <a:pt x="621713" y="951217"/>
                </a:cubicBezTo>
                <a:cubicBezTo>
                  <a:pt x="620362" y="963513"/>
                  <a:pt x="616031" y="970705"/>
                  <a:pt x="608722" y="972792"/>
                </a:cubicBezTo>
                <a:cubicBezTo>
                  <a:pt x="601413" y="974879"/>
                  <a:pt x="594509" y="971999"/>
                  <a:pt x="588012" y="964150"/>
                </a:cubicBezTo>
                <a:cubicBezTo>
                  <a:pt x="587116" y="962465"/>
                  <a:pt x="583124" y="962340"/>
                  <a:pt x="576035" y="963775"/>
                </a:cubicBezTo>
                <a:cubicBezTo>
                  <a:pt x="568946" y="965209"/>
                  <a:pt x="560778" y="959471"/>
                  <a:pt x="551533" y="946560"/>
                </a:cubicBezTo>
                <a:cubicBezTo>
                  <a:pt x="542289" y="933649"/>
                  <a:pt x="533078" y="924935"/>
                  <a:pt x="523901" y="920419"/>
                </a:cubicBezTo>
                <a:cubicBezTo>
                  <a:pt x="514725" y="915903"/>
                  <a:pt x="510136" y="912347"/>
                  <a:pt x="510136" y="909751"/>
                </a:cubicBezTo>
                <a:cubicBezTo>
                  <a:pt x="510136" y="907155"/>
                  <a:pt x="507351" y="904248"/>
                  <a:pt x="501779" y="901030"/>
                </a:cubicBezTo>
                <a:cubicBezTo>
                  <a:pt x="496573" y="898465"/>
                  <a:pt x="491423" y="895091"/>
                  <a:pt x="486330" y="890908"/>
                </a:cubicBezTo>
                <a:cubicBezTo>
                  <a:pt x="481236" y="886726"/>
                  <a:pt x="478690" y="880149"/>
                  <a:pt x="478690" y="871178"/>
                </a:cubicBezTo>
                <a:cubicBezTo>
                  <a:pt x="480603" y="873060"/>
                  <a:pt x="479403" y="869557"/>
                  <a:pt x="475092" y="860669"/>
                </a:cubicBezTo>
                <a:cubicBezTo>
                  <a:pt x="474014" y="858447"/>
                  <a:pt x="473494" y="856503"/>
                  <a:pt x="473531" y="854836"/>
                </a:cubicBezTo>
                <a:lnTo>
                  <a:pt x="473968" y="853814"/>
                </a:lnTo>
                <a:lnTo>
                  <a:pt x="469582" y="850667"/>
                </a:lnTo>
                <a:cubicBezTo>
                  <a:pt x="466819" y="846473"/>
                  <a:pt x="465035" y="840771"/>
                  <a:pt x="464231" y="833560"/>
                </a:cubicBezTo>
                <a:cubicBezTo>
                  <a:pt x="463973" y="832771"/>
                  <a:pt x="464242" y="832574"/>
                  <a:pt x="465039" y="832968"/>
                </a:cubicBezTo>
                <a:cubicBezTo>
                  <a:pt x="465836" y="833363"/>
                  <a:pt x="462751" y="833560"/>
                  <a:pt x="455783" y="833560"/>
                </a:cubicBezTo>
                <a:cubicBezTo>
                  <a:pt x="418697" y="833560"/>
                  <a:pt x="366324" y="840414"/>
                  <a:pt x="298665" y="854122"/>
                </a:cubicBezTo>
                <a:cubicBezTo>
                  <a:pt x="218254" y="868999"/>
                  <a:pt x="172075" y="874449"/>
                  <a:pt x="160128" y="870472"/>
                </a:cubicBezTo>
                <a:cubicBezTo>
                  <a:pt x="157562" y="869698"/>
                  <a:pt x="154970" y="870066"/>
                  <a:pt x="152352" y="871576"/>
                </a:cubicBezTo>
                <a:cubicBezTo>
                  <a:pt x="149733" y="873087"/>
                  <a:pt x="148424" y="873667"/>
                  <a:pt x="148424" y="873318"/>
                </a:cubicBezTo>
                <a:cubicBezTo>
                  <a:pt x="148424" y="878221"/>
                  <a:pt x="145983" y="889250"/>
                  <a:pt x="141103" y="906404"/>
                </a:cubicBezTo>
                <a:cubicBezTo>
                  <a:pt x="136222" y="923558"/>
                  <a:pt x="131976" y="933926"/>
                  <a:pt x="128363" y="937509"/>
                </a:cubicBezTo>
                <a:cubicBezTo>
                  <a:pt x="121759" y="941198"/>
                  <a:pt x="115793" y="941998"/>
                  <a:pt x="110465" y="939911"/>
                </a:cubicBezTo>
                <a:cubicBezTo>
                  <a:pt x="105137" y="937824"/>
                  <a:pt x="100992" y="934936"/>
                  <a:pt x="98032" y="931247"/>
                </a:cubicBezTo>
                <a:cubicBezTo>
                  <a:pt x="95072" y="927558"/>
                  <a:pt x="93053" y="924097"/>
                  <a:pt x="91975" y="920863"/>
                </a:cubicBezTo>
                <a:cubicBezTo>
                  <a:pt x="88438" y="914867"/>
                  <a:pt x="83998" y="911869"/>
                  <a:pt x="78654" y="911869"/>
                </a:cubicBezTo>
                <a:cubicBezTo>
                  <a:pt x="73311" y="911869"/>
                  <a:pt x="70639" y="909539"/>
                  <a:pt x="70639" y="904878"/>
                </a:cubicBezTo>
                <a:cubicBezTo>
                  <a:pt x="70639" y="900218"/>
                  <a:pt x="64924" y="891975"/>
                  <a:pt x="53493" y="880149"/>
                </a:cubicBezTo>
                <a:cubicBezTo>
                  <a:pt x="42062" y="868324"/>
                  <a:pt x="36346" y="861238"/>
                  <a:pt x="36346" y="858893"/>
                </a:cubicBezTo>
                <a:cubicBezTo>
                  <a:pt x="36346" y="856547"/>
                  <a:pt x="32225" y="851253"/>
                  <a:pt x="23982" y="843010"/>
                </a:cubicBezTo>
                <a:cubicBezTo>
                  <a:pt x="14874" y="835025"/>
                  <a:pt x="9181" y="828213"/>
                  <a:pt x="6904" y="822574"/>
                </a:cubicBezTo>
                <a:cubicBezTo>
                  <a:pt x="4627" y="816934"/>
                  <a:pt x="3966" y="808657"/>
                  <a:pt x="4923" y="797742"/>
                </a:cubicBezTo>
                <a:cubicBezTo>
                  <a:pt x="5864" y="791366"/>
                  <a:pt x="4908" y="786068"/>
                  <a:pt x="2054" y="781848"/>
                </a:cubicBezTo>
                <a:cubicBezTo>
                  <a:pt x="-800" y="777628"/>
                  <a:pt x="-679" y="770630"/>
                  <a:pt x="2418" y="760854"/>
                </a:cubicBezTo>
                <a:cubicBezTo>
                  <a:pt x="5287" y="758030"/>
                  <a:pt x="7625" y="735882"/>
                  <a:pt x="9431" y="694409"/>
                </a:cubicBezTo>
                <a:cubicBezTo>
                  <a:pt x="10418" y="658173"/>
                  <a:pt x="14335" y="612715"/>
                  <a:pt x="21181" y="558035"/>
                </a:cubicBezTo>
                <a:cubicBezTo>
                  <a:pt x="28832" y="482846"/>
                  <a:pt x="31246" y="417525"/>
                  <a:pt x="28422" y="362070"/>
                </a:cubicBezTo>
                <a:cubicBezTo>
                  <a:pt x="26449" y="334837"/>
                  <a:pt x="27079" y="319481"/>
                  <a:pt x="30312" y="316005"/>
                </a:cubicBezTo>
                <a:cubicBezTo>
                  <a:pt x="30919" y="315732"/>
                  <a:pt x="30843" y="314001"/>
                  <a:pt x="30084" y="310813"/>
                </a:cubicBezTo>
                <a:cubicBezTo>
                  <a:pt x="29325" y="307625"/>
                  <a:pt x="31671" y="306032"/>
                  <a:pt x="37121" y="306032"/>
                </a:cubicBezTo>
                <a:cubicBezTo>
                  <a:pt x="24748" y="306032"/>
                  <a:pt x="17948" y="283693"/>
                  <a:pt x="16718" y="239017"/>
                </a:cubicBezTo>
                <a:cubicBezTo>
                  <a:pt x="15792" y="180451"/>
                  <a:pt x="11003" y="143373"/>
                  <a:pt x="2350" y="127782"/>
                </a:cubicBezTo>
                <a:cubicBezTo>
                  <a:pt x="-1430" y="115426"/>
                  <a:pt x="1158" y="103258"/>
                  <a:pt x="10114" y="91281"/>
                </a:cubicBezTo>
                <a:cubicBezTo>
                  <a:pt x="18934" y="81171"/>
                  <a:pt x="27898" y="75501"/>
                  <a:pt x="37007" y="74271"/>
                </a:cubicBezTo>
                <a:cubicBezTo>
                  <a:pt x="46115" y="73042"/>
                  <a:pt x="57751" y="76958"/>
                  <a:pt x="71914" y="86021"/>
                </a:cubicBezTo>
                <a:lnTo>
                  <a:pt x="82207" y="91031"/>
                </a:lnTo>
                <a:lnTo>
                  <a:pt x="104841" y="82947"/>
                </a:lnTo>
                <a:cubicBezTo>
                  <a:pt x="129266" y="75175"/>
                  <a:pt x="147240" y="70051"/>
                  <a:pt x="158762" y="67577"/>
                </a:cubicBezTo>
                <a:cubicBezTo>
                  <a:pt x="170284" y="65102"/>
                  <a:pt x="199893" y="59098"/>
                  <a:pt x="247590" y="49565"/>
                </a:cubicBezTo>
                <a:cubicBezTo>
                  <a:pt x="323234" y="28889"/>
                  <a:pt x="389861" y="15622"/>
                  <a:pt x="447471" y="9762"/>
                </a:cubicBezTo>
                <a:cubicBezTo>
                  <a:pt x="462485" y="8335"/>
                  <a:pt x="470902" y="6035"/>
                  <a:pt x="472724" y="2862"/>
                </a:cubicBezTo>
                <a:cubicBezTo>
                  <a:pt x="473635" y="1276"/>
                  <a:pt x="476214" y="349"/>
                  <a:pt x="480460" y="82"/>
                </a:cubicBezTo>
                <a:close/>
              </a:path>
            </a:pathLst>
          </a:custGeom>
          <a:gradFill flip="none" rotWithShape="1">
            <a:gsLst>
              <a:gs pos="100000">
                <a:srgbClr val="BB8245"/>
              </a:gs>
              <a:gs pos="71000">
                <a:srgbClr val="D29B59"/>
              </a:gs>
              <a:gs pos="0">
                <a:srgbClr val="F7C885"/>
              </a:gs>
            </a:gsLst>
            <a:lin ang="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1500" b="1" dirty="0">
              <a:gradFill flip="none" rotWithShape="1">
                <a:gsLst>
                  <a:gs pos="100000">
                    <a:srgbClr val="A87039"/>
                  </a:gs>
                  <a:gs pos="0">
                    <a:srgbClr val="E2C182"/>
                  </a:gs>
                </a:gsLst>
                <a:lin ang="0" scaled="1"/>
                <a:tileRect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F5FE82D-6F2E-A158-B25B-CD0C0A1FDABE}"/>
              </a:ext>
            </a:extLst>
          </p:cNvPr>
          <p:cNvSpPr txBox="1"/>
          <p:nvPr/>
        </p:nvSpPr>
        <p:spPr>
          <a:xfrm>
            <a:off x="5991160" y="1203516"/>
            <a:ext cx="1008611" cy="1116195"/>
          </a:xfrm>
          <a:custGeom>
            <a:avLst/>
            <a:gdLst>
              <a:gd name="connsiteX0" fmla="*/ 244795 w 1008611"/>
              <a:gd name="connsiteY0" fmla="*/ 840156 h 1116195"/>
              <a:gd name="connsiteX1" fmla="*/ 236820 w 1008611"/>
              <a:gd name="connsiteY1" fmla="*/ 842326 h 1116195"/>
              <a:gd name="connsiteX2" fmla="*/ 236737 w 1008611"/>
              <a:gd name="connsiteY2" fmla="*/ 842527 h 1116195"/>
              <a:gd name="connsiteX3" fmla="*/ 432261 w 1008611"/>
              <a:gd name="connsiteY3" fmla="*/ 772489 h 1116195"/>
              <a:gd name="connsiteX4" fmla="*/ 424866 w 1008611"/>
              <a:gd name="connsiteY4" fmla="*/ 781829 h 1116195"/>
              <a:gd name="connsiteX5" fmla="*/ 430472 w 1008611"/>
              <a:gd name="connsiteY5" fmla="*/ 791169 h 1116195"/>
              <a:gd name="connsiteX6" fmla="*/ 437867 w 1008611"/>
              <a:gd name="connsiteY6" fmla="*/ 781829 h 1116195"/>
              <a:gd name="connsiteX7" fmla="*/ 432261 w 1008611"/>
              <a:gd name="connsiteY7" fmla="*/ 772489 h 1116195"/>
              <a:gd name="connsiteX8" fmla="*/ 380905 w 1008611"/>
              <a:gd name="connsiteY8" fmla="*/ 727039 h 1116195"/>
              <a:gd name="connsiteX9" fmla="*/ 373220 w 1008611"/>
              <a:gd name="connsiteY9" fmla="*/ 729046 h 1116195"/>
              <a:gd name="connsiteX10" fmla="*/ 381671 w 1008611"/>
              <a:gd name="connsiteY10" fmla="*/ 745699 h 1116195"/>
              <a:gd name="connsiteX11" fmla="*/ 388415 w 1008611"/>
              <a:gd name="connsiteY11" fmla="*/ 736369 h 1116195"/>
              <a:gd name="connsiteX12" fmla="*/ 380905 w 1008611"/>
              <a:gd name="connsiteY12" fmla="*/ 727039 h 1116195"/>
              <a:gd name="connsiteX13" fmla="*/ 471091 w 1008611"/>
              <a:gd name="connsiteY13" fmla="*/ 711462 h 1116195"/>
              <a:gd name="connsiteX14" fmla="*/ 461761 w 1008611"/>
              <a:gd name="connsiteY14" fmla="*/ 720792 h 1116195"/>
              <a:gd name="connsiteX15" fmla="*/ 464096 w 1008611"/>
              <a:gd name="connsiteY15" fmla="*/ 727789 h 1116195"/>
              <a:gd name="connsiteX16" fmla="*/ 467891 w 1008611"/>
              <a:gd name="connsiteY16" fmla="*/ 729053 h 1116195"/>
              <a:gd name="connsiteX17" fmla="*/ 470863 w 1008611"/>
              <a:gd name="connsiteY17" fmla="*/ 727349 h 1116195"/>
              <a:gd name="connsiteX18" fmla="*/ 475554 w 1008611"/>
              <a:gd name="connsiteY18" fmla="*/ 728639 h 1116195"/>
              <a:gd name="connsiteX19" fmla="*/ 478106 w 1008611"/>
              <a:gd name="connsiteY19" fmla="*/ 727789 h 1116195"/>
              <a:gd name="connsiteX20" fmla="*/ 480441 w 1008611"/>
              <a:gd name="connsiteY20" fmla="*/ 720792 h 1116195"/>
              <a:gd name="connsiteX21" fmla="*/ 471091 w 1008611"/>
              <a:gd name="connsiteY21" fmla="*/ 711462 h 1116195"/>
              <a:gd name="connsiteX22" fmla="*/ 586091 w 1008611"/>
              <a:gd name="connsiteY22" fmla="*/ 693278 h 1116195"/>
              <a:gd name="connsiteX23" fmla="*/ 579357 w 1008611"/>
              <a:gd name="connsiteY23" fmla="*/ 702608 h 1116195"/>
              <a:gd name="connsiteX24" fmla="*/ 585387 w 1008611"/>
              <a:gd name="connsiteY24" fmla="*/ 711937 h 1116195"/>
              <a:gd name="connsiteX25" fmla="*/ 592131 w 1008611"/>
              <a:gd name="connsiteY25" fmla="*/ 702608 h 1116195"/>
              <a:gd name="connsiteX26" fmla="*/ 586091 w 1008611"/>
              <a:gd name="connsiteY26" fmla="*/ 693278 h 1116195"/>
              <a:gd name="connsiteX27" fmla="*/ 726142 w 1008611"/>
              <a:gd name="connsiteY27" fmla="*/ 651717 h 1116195"/>
              <a:gd name="connsiteX28" fmla="*/ 717619 w 1008611"/>
              <a:gd name="connsiteY28" fmla="*/ 661047 h 1116195"/>
              <a:gd name="connsiteX29" fmla="*/ 726959 w 1008611"/>
              <a:gd name="connsiteY29" fmla="*/ 670377 h 1116195"/>
              <a:gd name="connsiteX30" fmla="*/ 735483 w 1008611"/>
              <a:gd name="connsiteY30" fmla="*/ 661047 h 1116195"/>
              <a:gd name="connsiteX31" fmla="*/ 726142 w 1008611"/>
              <a:gd name="connsiteY31" fmla="*/ 651717 h 1116195"/>
              <a:gd name="connsiteX32" fmla="*/ 671115 w 1008611"/>
              <a:gd name="connsiteY32" fmla="*/ 300885 h 1116195"/>
              <a:gd name="connsiteX33" fmla="*/ 661764 w 1008611"/>
              <a:gd name="connsiteY33" fmla="*/ 308932 h 1116195"/>
              <a:gd name="connsiteX34" fmla="*/ 671115 w 1008611"/>
              <a:gd name="connsiteY34" fmla="*/ 315800 h 1116195"/>
              <a:gd name="connsiteX35" fmla="*/ 680465 w 1008611"/>
              <a:gd name="connsiteY35" fmla="*/ 307753 h 1116195"/>
              <a:gd name="connsiteX36" fmla="*/ 671115 w 1008611"/>
              <a:gd name="connsiteY36" fmla="*/ 300885 h 1116195"/>
              <a:gd name="connsiteX37" fmla="*/ 534277 w 1008611"/>
              <a:gd name="connsiteY37" fmla="*/ 187 h 1116195"/>
              <a:gd name="connsiteX38" fmla="*/ 542048 w 1008611"/>
              <a:gd name="connsiteY38" fmla="*/ 590 h 1116195"/>
              <a:gd name="connsiteX39" fmla="*/ 565631 w 1008611"/>
              <a:gd name="connsiteY39" fmla="*/ 11844 h 1116195"/>
              <a:gd name="connsiteX40" fmla="*/ 574227 w 1008611"/>
              <a:gd name="connsiteY40" fmla="*/ 18681 h 1116195"/>
              <a:gd name="connsiteX41" fmla="*/ 579657 w 1008611"/>
              <a:gd name="connsiteY41" fmla="*/ 11182 h 1116195"/>
              <a:gd name="connsiteX42" fmla="*/ 594841 w 1008611"/>
              <a:gd name="connsiteY42" fmla="*/ 4045 h 1116195"/>
              <a:gd name="connsiteX43" fmla="*/ 617080 w 1008611"/>
              <a:gd name="connsiteY43" fmla="*/ 15692 h 1116195"/>
              <a:gd name="connsiteX44" fmla="*/ 650821 w 1008611"/>
              <a:gd name="connsiteY44" fmla="*/ 33183 h 1116195"/>
              <a:gd name="connsiteX45" fmla="*/ 674176 w 1008611"/>
              <a:gd name="connsiteY45" fmla="*/ 45492 h 1116195"/>
              <a:gd name="connsiteX46" fmla="*/ 685213 w 1008611"/>
              <a:gd name="connsiteY46" fmla="*/ 51822 h 1116195"/>
              <a:gd name="connsiteX47" fmla="*/ 696249 w 1008611"/>
              <a:gd name="connsiteY47" fmla="*/ 67430 h 1116195"/>
              <a:gd name="connsiteX48" fmla="*/ 708641 w 1008611"/>
              <a:gd name="connsiteY48" fmla="*/ 94241 h 1116195"/>
              <a:gd name="connsiteX49" fmla="*/ 716999 w 1008611"/>
              <a:gd name="connsiteY49" fmla="*/ 143476 h 1116195"/>
              <a:gd name="connsiteX50" fmla="*/ 705941 w 1008611"/>
              <a:gd name="connsiteY50" fmla="*/ 205310 h 1116195"/>
              <a:gd name="connsiteX51" fmla="*/ 689423 w 1008611"/>
              <a:gd name="connsiteY51" fmla="*/ 318096 h 1116195"/>
              <a:gd name="connsiteX52" fmla="*/ 688338 w 1008611"/>
              <a:gd name="connsiteY52" fmla="*/ 320529 h 1116195"/>
              <a:gd name="connsiteX53" fmla="*/ 694708 w 1008611"/>
              <a:gd name="connsiteY53" fmla="*/ 320382 h 1116195"/>
              <a:gd name="connsiteX54" fmla="*/ 717567 w 1008611"/>
              <a:gd name="connsiteY54" fmla="*/ 319896 h 1116195"/>
              <a:gd name="connsiteX55" fmla="*/ 744678 w 1008611"/>
              <a:gd name="connsiteY55" fmla="*/ 317507 h 1116195"/>
              <a:gd name="connsiteX56" fmla="*/ 773578 w 1008611"/>
              <a:gd name="connsiteY56" fmla="*/ 309563 h 1116195"/>
              <a:gd name="connsiteX57" fmla="*/ 798682 w 1008611"/>
              <a:gd name="connsiteY57" fmla="*/ 309366 h 1116195"/>
              <a:gd name="connsiteX58" fmla="*/ 836808 w 1008611"/>
              <a:gd name="connsiteY58" fmla="*/ 314559 h 1116195"/>
              <a:gd name="connsiteX59" fmla="*/ 868542 w 1008611"/>
              <a:gd name="connsiteY59" fmla="*/ 325771 h 1116195"/>
              <a:gd name="connsiteX60" fmla="*/ 898714 w 1008611"/>
              <a:gd name="connsiteY60" fmla="*/ 343521 h 1116195"/>
              <a:gd name="connsiteX61" fmla="*/ 928752 w 1008611"/>
              <a:gd name="connsiteY61" fmla="*/ 364746 h 1116195"/>
              <a:gd name="connsiteX62" fmla="*/ 927035 w 1008611"/>
              <a:gd name="connsiteY62" fmla="*/ 371303 h 1116195"/>
              <a:gd name="connsiteX63" fmla="*/ 925985 w 1008611"/>
              <a:gd name="connsiteY63" fmla="*/ 373145 h 1116195"/>
              <a:gd name="connsiteX64" fmla="*/ 947763 w 1008611"/>
              <a:gd name="connsiteY64" fmla="*/ 397907 h 1116195"/>
              <a:gd name="connsiteX65" fmla="*/ 957072 w 1008611"/>
              <a:gd name="connsiteY65" fmla="*/ 410506 h 1116195"/>
              <a:gd name="connsiteX66" fmla="*/ 973664 w 1008611"/>
              <a:gd name="connsiteY66" fmla="*/ 437151 h 1116195"/>
              <a:gd name="connsiteX67" fmla="*/ 926145 w 1008611"/>
              <a:gd name="connsiteY67" fmla="*/ 455210 h 1116195"/>
              <a:gd name="connsiteX68" fmla="*/ 841856 w 1008611"/>
              <a:gd name="connsiteY68" fmla="*/ 436282 h 1116195"/>
              <a:gd name="connsiteX69" fmla="*/ 792114 w 1008611"/>
              <a:gd name="connsiteY69" fmla="*/ 433137 h 1116195"/>
              <a:gd name="connsiteX70" fmla="*/ 735224 w 1008611"/>
              <a:gd name="connsiteY70" fmla="*/ 436282 h 1116195"/>
              <a:gd name="connsiteX71" fmla="*/ 690881 w 1008611"/>
              <a:gd name="connsiteY71" fmla="*/ 445777 h 1116195"/>
              <a:gd name="connsiteX72" fmla="*/ 659147 w 1008611"/>
              <a:gd name="connsiteY72" fmla="*/ 452676 h 1116195"/>
              <a:gd name="connsiteX73" fmla="*/ 657296 w 1008611"/>
              <a:gd name="connsiteY73" fmla="*/ 448446 h 1116195"/>
              <a:gd name="connsiteX74" fmla="*/ 653458 w 1008611"/>
              <a:gd name="connsiteY74" fmla="*/ 463785 h 1116195"/>
              <a:gd name="connsiteX75" fmla="*/ 647552 w 1008611"/>
              <a:gd name="connsiteY75" fmla="*/ 476870 h 1116195"/>
              <a:gd name="connsiteX76" fmla="*/ 634819 w 1008611"/>
              <a:gd name="connsiteY76" fmla="*/ 492820 h 1116195"/>
              <a:gd name="connsiteX77" fmla="*/ 615053 w 1008611"/>
              <a:gd name="connsiteY77" fmla="*/ 482621 h 1116195"/>
              <a:gd name="connsiteX78" fmla="*/ 603613 w 1008611"/>
              <a:gd name="connsiteY78" fmla="*/ 477263 h 1116195"/>
              <a:gd name="connsiteX79" fmla="*/ 588159 w 1008611"/>
              <a:gd name="connsiteY79" fmla="*/ 465864 h 1116195"/>
              <a:gd name="connsiteX80" fmla="*/ 584043 w 1008611"/>
              <a:gd name="connsiteY80" fmla="*/ 463971 h 1116195"/>
              <a:gd name="connsiteX81" fmla="*/ 582015 w 1008611"/>
              <a:gd name="connsiteY81" fmla="*/ 462306 h 1116195"/>
              <a:gd name="connsiteX82" fmla="*/ 576832 w 1008611"/>
              <a:gd name="connsiteY82" fmla="*/ 465075 h 1116195"/>
              <a:gd name="connsiteX83" fmla="*/ 577940 w 1008611"/>
              <a:gd name="connsiteY83" fmla="*/ 465570 h 1116195"/>
              <a:gd name="connsiteX84" fmla="*/ 584601 w 1008611"/>
              <a:gd name="connsiteY84" fmla="*/ 472836 h 1116195"/>
              <a:gd name="connsiteX85" fmla="*/ 586246 w 1008611"/>
              <a:gd name="connsiteY85" fmla="*/ 481767 h 1116195"/>
              <a:gd name="connsiteX86" fmla="*/ 583757 w 1008611"/>
              <a:gd name="connsiteY86" fmla="*/ 488251 h 1116195"/>
              <a:gd name="connsiteX87" fmla="*/ 585739 w 1008611"/>
              <a:gd name="connsiteY87" fmla="*/ 488103 h 1116195"/>
              <a:gd name="connsiteX88" fmla="*/ 590290 w 1008611"/>
              <a:gd name="connsiteY88" fmla="*/ 498446 h 1116195"/>
              <a:gd name="connsiteX89" fmla="*/ 602464 w 1008611"/>
              <a:gd name="connsiteY89" fmla="*/ 520251 h 1116195"/>
              <a:gd name="connsiteX90" fmla="*/ 610150 w 1008611"/>
              <a:gd name="connsiteY90" fmla="*/ 545417 h 1116195"/>
              <a:gd name="connsiteX91" fmla="*/ 605661 w 1008611"/>
              <a:gd name="connsiteY91" fmla="*/ 579623 h 1116195"/>
              <a:gd name="connsiteX92" fmla="*/ 602464 w 1008611"/>
              <a:gd name="connsiteY92" fmla="*/ 627772 h 1116195"/>
              <a:gd name="connsiteX93" fmla="*/ 600945 w 1008611"/>
              <a:gd name="connsiteY93" fmla="*/ 639162 h 1116195"/>
              <a:gd name="connsiteX94" fmla="*/ 599809 w 1008611"/>
              <a:gd name="connsiteY94" fmla="*/ 645732 h 1116195"/>
              <a:gd name="connsiteX95" fmla="*/ 603582 w 1008611"/>
              <a:gd name="connsiteY95" fmla="*/ 640006 h 1116195"/>
              <a:gd name="connsiteX96" fmla="*/ 609746 w 1008611"/>
              <a:gd name="connsiteY96" fmla="*/ 631589 h 1116195"/>
              <a:gd name="connsiteX97" fmla="*/ 643249 w 1008611"/>
              <a:gd name="connsiteY97" fmla="*/ 596421 h 1116195"/>
              <a:gd name="connsiteX98" fmla="*/ 675045 w 1008611"/>
              <a:gd name="connsiteY98" fmla="*/ 567924 h 1116195"/>
              <a:gd name="connsiteX99" fmla="*/ 690560 w 1008611"/>
              <a:gd name="connsiteY99" fmla="*/ 554446 h 1116195"/>
              <a:gd name="connsiteX100" fmla="*/ 706334 w 1008611"/>
              <a:gd name="connsiteY100" fmla="*/ 517313 h 1116195"/>
              <a:gd name="connsiteX101" fmla="*/ 729969 w 1008611"/>
              <a:gd name="connsiteY101" fmla="*/ 479125 h 1116195"/>
              <a:gd name="connsiteX102" fmla="*/ 745454 w 1008611"/>
              <a:gd name="connsiteY102" fmla="*/ 468367 h 1116195"/>
              <a:gd name="connsiteX103" fmla="*/ 766461 w 1008611"/>
              <a:gd name="connsiteY103" fmla="*/ 475484 h 1116195"/>
              <a:gd name="connsiteX104" fmla="*/ 773930 w 1008611"/>
              <a:gd name="connsiteY104" fmla="*/ 479352 h 1116195"/>
              <a:gd name="connsiteX105" fmla="*/ 806563 w 1008611"/>
              <a:gd name="connsiteY105" fmla="*/ 492116 h 1116195"/>
              <a:gd name="connsiteX106" fmla="*/ 839797 w 1008611"/>
              <a:gd name="connsiteY106" fmla="*/ 510631 h 1116195"/>
              <a:gd name="connsiteX107" fmla="*/ 844969 w 1008611"/>
              <a:gd name="connsiteY107" fmla="*/ 532611 h 1116195"/>
              <a:gd name="connsiteX108" fmla="*/ 847162 w 1008611"/>
              <a:gd name="connsiteY108" fmla="*/ 549109 h 1116195"/>
              <a:gd name="connsiteX109" fmla="*/ 836487 w 1008611"/>
              <a:gd name="connsiteY109" fmla="*/ 627927 h 1116195"/>
              <a:gd name="connsiteX110" fmla="*/ 816814 w 1008611"/>
              <a:gd name="connsiteY110" fmla="*/ 639936 h 1116195"/>
              <a:gd name="connsiteX111" fmla="*/ 812589 w 1008611"/>
              <a:gd name="connsiteY111" fmla="*/ 639709 h 1116195"/>
              <a:gd name="connsiteX112" fmla="*/ 807629 w 1008611"/>
              <a:gd name="connsiteY112" fmla="*/ 646377 h 1116195"/>
              <a:gd name="connsiteX113" fmla="*/ 794906 w 1008611"/>
              <a:gd name="connsiteY113" fmla="*/ 654934 h 1116195"/>
              <a:gd name="connsiteX114" fmla="*/ 775978 w 1008611"/>
              <a:gd name="connsiteY114" fmla="*/ 668236 h 1116195"/>
              <a:gd name="connsiteX115" fmla="*/ 762314 w 1008611"/>
              <a:gd name="connsiteY115" fmla="*/ 669281 h 1116195"/>
              <a:gd name="connsiteX116" fmla="*/ 751298 w 1008611"/>
              <a:gd name="connsiteY116" fmla="*/ 670232 h 1116195"/>
              <a:gd name="connsiteX117" fmla="*/ 726225 w 1008611"/>
              <a:gd name="connsiteY117" fmla="*/ 688147 h 1116195"/>
              <a:gd name="connsiteX118" fmla="*/ 702497 w 1008611"/>
              <a:gd name="connsiteY118" fmla="*/ 700415 h 1116195"/>
              <a:gd name="connsiteX119" fmla="*/ 696224 w 1008611"/>
              <a:gd name="connsiteY119" fmla="*/ 698700 h 1116195"/>
              <a:gd name="connsiteX120" fmla="*/ 694817 w 1008611"/>
              <a:gd name="connsiteY120" fmla="*/ 697008 h 1116195"/>
              <a:gd name="connsiteX121" fmla="*/ 693715 w 1008611"/>
              <a:gd name="connsiteY121" fmla="*/ 697997 h 1116195"/>
              <a:gd name="connsiteX122" fmla="*/ 682389 w 1008611"/>
              <a:gd name="connsiteY122" fmla="*/ 702039 h 1116195"/>
              <a:gd name="connsiteX123" fmla="*/ 665074 w 1008611"/>
              <a:gd name="connsiteY123" fmla="*/ 708338 h 1116195"/>
              <a:gd name="connsiteX124" fmla="*/ 635381 w 1008611"/>
              <a:gd name="connsiteY124" fmla="*/ 709319 h 1116195"/>
              <a:gd name="connsiteX125" fmla="*/ 634588 w 1008611"/>
              <a:gd name="connsiteY125" fmla="*/ 706198 h 1116195"/>
              <a:gd name="connsiteX126" fmla="*/ 633645 w 1008611"/>
              <a:gd name="connsiteY126" fmla="*/ 705866 h 1116195"/>
              <a:gd name="connsiteX127" fmla="*/ 628210 w 1008611"/>
              <a:gd name="connsiteY127" fmla="*/ 693671 h 1116195"/>
              <a:gd name="connsiteX128" fmla="*/ 623679 w 1008611"/>
              <a:gd name="connsiteY128" fmla="*/ 719778 h 1116195"/>
              <a:gd name="connsiteX129" fmla="*/ 608139 w 1008611"/>
              <a:gd name="connsiteY129" fmla="*/ 725954 h 1116195"/>
              <a:gd name="connsiteX130" fmla="*/ 599538 w 1008611"/>
              <a:gd name="connsiteY130" fmla="*/ 728207 h 1116195"/>
              <a:gd name="connsiteX131" fmla="*/ 600189 w 1008611"/>
              <a:gd name="connsiteY131" fmla="*/ 730783 h 1116195"/>
              <a:gd name="connsiteX132" fmla="*/ 629161 w 1008611"/>
              <a:gd name="connsiteY132" fmla="*/ 735252 h 1116195"/>
              <a:gd name="connsiteX133" fmla="*/ 753749 w 1008611"/>
              <a:gd name="connsiteY133" fmla="*/ 758742 h 1116195"/>
              <a:gd name="connsiteX134" fmla="*/ 854133 w 1008611"/>
              <a:gd name="connsiteY134" fmla="*/ 791521 h 1116195"/>
              <a:gd name="connsiteX135" fmla="*/ 870063 w 1008611"/>
              <a:gd name="connsiteY135" fmla="*/ 795741 h 1116195"/>
              <a:gd name="connsiteX136" fmla="*/ 894349 w 1008611"/>
              <a:gd name="connsiteY136" fmla="*/ 803540 h 1116195"/>
              <a:gd name="connsiteX137" fmla="*/ 930448 w 1008611"/>
              <a:gd name="connsiteY137" fmla="*/ 838543 h 1116195"/>
              <a:gd name="connsiteX138" fmla="*/ 957321 w 1008611"/>
              <a:gd name="connsiteY138" fmla="*/ 875748 h 1116195"/>
              <a:gd name="connsiteX139" fmla="*/ 976270 w 1008611"/>
              <a:gd name="connsiteY139" fmla="*/ 913554 h 1116195"/>
              <a:gd name="connsiteX140" fmla="*/ 985983 w 1008611"/>
              <a:gd name="connsiteY140" fmla="*/ 932327 h 1116195"/>
              <a:gd name="connsiteX141" fmla="*/ 1002377 w 1008611"/>
              <a:gd name="connsiteY141" fmla="*/ 962748 h 1116195"/>
              <a:gd name="connsiteX142" fmla="*/ 1007983 w 1008611"/>
              <a:gd name="connsiteY142" fmla="*/ 998847 h 1116195"/>
              <a:gd name="connsiteX143" fmla="*/ 995242 w 1008611"/>
              <a:gd name="connsiteY143" fmla="*/ 998405 h 1116195"/>
              <a:gd name="connsiteX144" fmla="*/ 994843 w 1008611"/>
              <a:gd name="connsiteY144" fmla="*/ 998356 h 1116195"/>
              <a:gd name="connsiteX145" fmla="*/ 992910 w 1008611"/>
              <a:gd name="connsiteY145" fmla="*/ 1003512 h 1116195"/>
              <a:gd name="connsiteX146" fmla="*/ 980459 w 1008611"/>
              <a:gd name="connsiteY146" fmla="*/ 1009294 h 1116195"/>
              <a:gd name="connsiteX147" fmla="*/ 963320 w 1008611"/>
              <a:gd name="connsiteY147" fmla="*/ 1004226 h 1116195"/>
              <a:gd name="connsiteX148" fmla="*/ 950597 w 1008611"/>
              <a:gd name="connsiteY148" fmla="*/ 994896 h 1116195"/>
              <a:gd name="connsiteX149" fmla="*/ 892767 w 1008611"/>
              <a:gd name="connsiteY149" fmla="*/ 971550 h 1116195"/>
              <a:gd name="connsiteX150" fmla="*/ 845569 w 1008611"/>
              <a:gd name="connsiteY150" fmla="*/ 944440 h 1116195"/>
              <a:gd name="connsiteX151" fmla="*/ 720495 w 1008611"/>
              <a:gd name="connsiteY151" fmla="*/ 873235 h 1116195"/>
              <a:gd name="connsiteX152" fmla="*/ 633009 w 1008611"/>
              <a:gd name="connsiteY152" fmla="*/ 837549 h 1116195"/>
              <a:gd name="connsiteX153" fmla="*/ 585573 w 1008611"/>
              <a:gd name="connsiteY153" fmla="*/ 815373 h 1116195"/>
              <a:gd name="connsiteX154" fmla="*/ 594696 w 1008611"/>
              <a:gd name="connsiteY154" fmla="*/ 858816 h 1116195"/>
              <a:gd name="connsiteX155" fmla="*/ 594272 w 1008611"/>
              <a:gd name="connsiteY155" fmla="*/ 896208 h 1116195"/>
              <a:gd name="connsiteX156" fmla="*/ 595576 w 1008611"/>
              <a:gd name="connsiteY156" fmla="*/ 940602 h 1116195"/>
              <a:gd name="connsiteX157" fmla="*/ 599475 w 1008611"/>
              <a:gd name="connsiteY157" fmla="*/ 986011 h 1116195"/>
              <a:gd name="connsiteX158" fmla="*/ 600778 w 1008611"/>
              <a:gd name="connsiteY158" fmla="*/ 1016204 h 1116195"/>
              <a:gd name="connsiteX159" fmla="*/ 587404 w 1008611"/>
              <a:gd name="connsiteY159" fmla="*/ 1044710 h 1116195"/>
              <a:gd name="connsiteX160" fmla="*/ 566614 w 1008611"/>
              <a:gd name="connsiteY160" fmla="*/ 1063805 h 1116195"/>
              <a:gd name="connsiteX161" fmla="*/ 562445 w 1008611"/>
              <a:gd name="connsiteY161" fmla="*/ 1066328 h 1116195"/>
              <a:gd name="connsiteX162" fmla="*/ 535511 w 1008611"/>
              <a:gd name="connsiteY162" fmla="*/ 1112709 h 1116195"/>
              <a:gd name="connsiteX163" fmla="*/ 503880 w 1008611"/>
              <a:gd name="connsiteY163" fmla="*/ 1105117 h 1116195"/>
              <a:gd name="connsiteX164" fmla="*/ 475642 w 1008611"/>
              <a:gd name="connsiteY164" fmla="*/ 1077851 h 1116195"/>
              <a:gd name="connsiteX165" fmla="*/ 452617 w 1008611"/>
              <a:gd name="connsiteY165" fmla="*/ 1053296 h 1116195"/>
              <a:gd name="connsiteX166" fmla="*/ 439791 w 1008611"/>
              <a:gd name="connsiteY166" fmla="*/ 1029960 h 1116195"/>
              <a:gd name="connsiteX167" fmla="*/ 435033 w 1008611"/>
              <a:gd name="connsiteY167" fmla="*/ 1029898 h 1116195"/>
              <a:gd name="connsiteX168" fmla="*/ 392542 w 1008611"/>
              <a:gd name="connsiteY168" fmla="*/ 977001 h 1116195"/>
              <a:gd name="connsiteX169" fmla="*/ 408202 w 1008611"/>
              <a:gd name="connsiteY169" fmla="*/ 952011 h 1116195"/>
              <a:gd name="connsiteX170" fmla="*/ 419104 w 1008611"/>
              <a:gd name="connsiteY170" fmla="*/ 957018 h 1116195"/>
              <a:gd name="connsiteX171" fmla="*/ 426179 w 1008611"/>
              <a:gd name="connsiteY171" fmla="*/ 956045 h 1116195"/>
              <a:gd name="connsiteX172" fmla="*/ 447632 w 1008611"/>
              <a:gd name="connsiteY172" fmla="*/ 936237 h 1116195"/>
              <a:gd name="connsiteX173" fmla="*/ 461937 w 1008611"/>
              <a:gd name="connsiteY173" fmla="*/ 919770 h 1116195"/>
              <a:gd name="connsiteX174" fmla="*/ 466219 w 1008611"/>
              <a:gd name="connsiteY174" fmla="*/ 909168 h 1116195"/>
              <a:gd name="connsiteX175" fmla="*/ 469684 w 1008611"/>
              <a:gd name="connsiteY175" fmla="*/ 901742 h 1116195"/>
              <a:gd name="connsiteX176" fmla="*/ 472932 w 1008611"/>
              <a:gd name="connsiteY176" fmla="*/ 891957 h 1116195"/>
              <a:gd name="connsiteX177" fmla="*/ 474005 w 1008611"/>
              <a:gd name="connsiteY177" fmla="*/ 891210 h 1116195"/>
              <a:gd name="connsiteX178" fmla="*/ 461761 w 1008611"/>
              <a:gd name="connsiteY178" fmla="*/ 884344 h 1116195"/>
              <a:gd name="connsiteX179" fmla="*/ 467881 w 1008611"/>
              <a:gd name="connsiteY179" fmla="*/ 869441 h 1116195"/>
              <a:gd name="connsiteX180" fmla="*/ 466528 w 1008611"/>
              <a:gd name="connsiteY180" fmla="*/ 862337 h 1116195"/>
              <a:gd name="connsiteX181" fmla="*/ 465795 w 1008611"/>
              <a:gd name="connsiteY181" fmla="*/ 857364 h 1116195"/>
              <a:gd name="connsiteX182" fmla="*/ 465795 w 1008611"/>
              <a:gd name="connsiteY182" fmla="*/ 859126 h 1116195"/>
              <a:gd name="connsiteX183" fmla="*/ 463188 w 1008611"/>
              <a:gd name="connsiteY183" fmla="*/ 815694 h 1116195"/>
              <a:gd name="connsiteX184" fmla="*/ 462314 w 1008611"/>
              <a:gd name="connsiteY184" fmla="*/ 782855 h 1116195"/>
              <a:gd name="connsiteX185" fmla="*/ 461679 w 1008611"/>
              <a:gd name="connsiteY185" fmla="*/ 776221 h 1116195"/>
              <a:gd name="connsiteX186" fmla="*/ 461009 w 1008611"/>
              <a:gd name="connsiteY186" fmla="*/ 776887 h 1116195"/>
              <a:gd name="connsiteX187" fmla="*/ 458224 w 1008611"/>
              <a:gd name="connsiteY187" fmla="*/ 779336 h 1116195"/>
              <a:gd name="connsiteX188" fmla="*/ 395397 w 1008611"/>
              <a:gd name="connsiteY188" fmla="*/ 861815 h 1116195"/>
              <a:gd name="connsiteX189" fmla="*/ 387536 w 1008611"/>
              <a:gd name="connsiteY189" fmla="*/ 872159 h 1116195"/>
              <a:gd name="connsiteX190" fmla="*/ 341610 w 1008611"/>
              <a:gd name="connsiteY190" fmla="*/ 936455 h 1116195"/>
              <a:gd name="connsiteX191" fmla="*/ 332074 w 1008611"/>
              <a:gd name="connsiteY191" fmla="*/ 948029 h 1116195"/>
              <a:gd name="connsiteX192" fmla="*/ 303329 w 1008611"/>
              <a:gd name="connsiteY192" fmla="*/ 977467 h 1116195"/>
              <a:gd name="connsiteX193" fmla="*/ 269754 w 1008611"/>
              <a:gd name="connsiteY193" fmla="*/ 1020165 h 1116195"/>
              <a:gd name="connsiteX194" fmla="*/ 248363 w 1008611"/>
              <a:gd name="connsiteY194" fmla="*/ 1035463 h 1116195"/>
              <a:gd name="connsiteX195" fmla="*/ 230831 w 1008611"/>
              <a:gd name="connsiteY195" fmla="*/ 1035463 h 1116195"/>
              <a:gd name="connsiteX196" fmla="*/ 222080 w 1008611"/>
              <a:gd name="connsiteY196" fmla="*/ 1039363 h 1116195"/>
              <a:gd name="connsiteX197" fmla="*/ 192570 w 1008611"/>
              <a:gd name="connsiteY197" fmla="*/ 1026371 h 1116195"/>
              <a:gd name="connsiteX198" fmla="*/ 166659 w 1008611"/>
              <a:gd name="connsiteY198" fmla="*/ 1009480 h 1116195"/>
              <a:gd name="connsiteX199" fmla="*/ 134026 w 1008611"/>
              <a:gd name="connsiteY199" fmla="*/ 990262 h 1116195"/>
              <a:gd name="connsiteX200" fmla="*/ 105570 w 1008611"/>
              <a:gd name="connsiteY200" fmla="*/ 958849 h 1116195"/>
              <a:gd name="connsiteX201" fmla="*/ 110111 w 1008611"/>
              <a:gd name="connsiteY201" fmla="*/ 946653 h 1116195"/>
              <a:gd name="connsiteX202" fmla="*/ 113494 w 1008611"/>
              <a:gd name="connsiteY202" fmla="*/ 952218 h 1116195"/>
              <a:gd name="connsiteX203" fmla="*/ 121913 w 1008611"/>
              <a:gd name="connsiteY203" fmla="*/ 921839 h 1116195"/>
              <a:gd name="connsiteX204" fmla="*/ 142942 w 1008611"/>
              <a:gd name="connsiteY204" fmla="*/ 906375 h 1116195"/>
              <a:gd name="connsiteX205" fmla="*/ 171842 w 1008611"/>
              <a:gd name="connsiteY205" fmla="*/ 894056 h 1116195"/>
              <a:gd name="connsiteX206" fmla="*/ 193273 w 1008611"/>
              <a:gd name="connsiteY206" fmla="*/ 880434 h 1116195"/>
              <a:gd name="connsiteX207" fmla="*/ 201528 w 1008611"/>
              <a:gd name="connsiteY207" fmla="*/ 873938 h 1116195"/>
              <a:gd name="connsiteX208" fmla="*/ 210092 w 1008611"/>
              <a:gd name="connsiteY208" fmla="*/ 867442 h 1116195"/>
              <a:gd name="connsiteX209" fmla="*/ 212688 w 1008611"/>
              <a:gd name="connsiteY209" fmla="*/ 867835 h 1116195"/>
              <a:gd name="connsiteX210" fmla="*/ 216921 w 1008611"/>
              <a:gd name="connsiteY210" fmla="*/ 860497 h 1116195"/>
              <a:gd name="connsiteX211" fmla="*/ 224792 w 1008611"/>
              <a:gd name="connsiteY211" fmla="*/ 851668 h 1116195"/>
              <a:gd name="connsiteX212" fmla="*/ 223756 w 1008611"/>
              <a:gd name="connsiteY212" fmla="*/ 842990 h 1116195"/>
              <a:gd name="connsiteX213" fmla="*/ 242643 w 1008611"/>
              <a:gd name="connsiteY213" fmla="*/ 734300 h 1116195"/>
              <a:gd name="connsiteX214" fmla="*/ 252408 w 1008611"/>
              <a:gd name="connsiteY214" fmla="*/ 681486 h 1116195"/>
              <a:gd name="connsiteX215" fmla="*/ 251797 w 1008611"/>
              <a:gd name="connsiteY215" fmla="*/ 659382 h 1116195"/>
              <a:gd name="connsiteX216" fmla="*/ 236334 w 1008611"/>
              <a:gd name="connsiteY216" fmla="*/ 641891 h 1116195"/>
              <a:gd name="connsiteX217" fmla="*/ 225235 w 1008611"/>
              <a:gd name="connsiteY217" fmla="*/ 625879 h 1116195"/>
              <a:gd name="connsiteX218" fmla="*/ 231410 w 1008611"/>
              <a:gd name="connsiteY218" fmla="*/ 606061 h 1116195"/>
              <a:gd name="connsiteX219" fmla="*/ 256317 w 1008611"/>
              <a:gd name="connsiteY219" fmla="*/ 592914 h 1116195"/>
              <a:gd name="connsiteX220" fmla="*/ 286748 w 1008611"/>
              <a:gd name="connsiteY220" fmla="*/ 597683 h 1116195"/>
              <a:gd name="connsiteX221" fmla="*/ 353236 w 1008611"/>
              <a:gd name="connsiteY221" fmla="*/ 628568 h 1116195"/>
              <a:gd name="connsiteX222" fmla="*/ 390184 w 1008611"/>
              <a:gd name="connsiteY222" fmla="*/ 678424 h 1116195"/>
              <a:gd name="connsiteX223" fmla="*/ 400869 w 1008611"/>
              <a:gd name="connsiteY223" fmla="*/ 697001 h 1116195"/>
              <a:gd name="connsiteX224" fmla="*/ 403355 w 1008611"/>
              <a:gd name="connsiteY224" fmla="*/ 700951 h 1116195"/>
              <a:gd name="connsiteX225" fmla="*/ 405174 w 1008611"/>
              <a:gd name="connsiteY225" fmla="*/ 698025 h 1116195"/>
              <a:gd name="connsiteX226" fmla="*/ 419487 w 1008611"/>
              <a:gd name="connsiteY226" fmla="*/ 693422 h 1116195"/>
              <a:gd name="connsiteX227" fmla="*/ 433314 w 1008611"/>
              <a:gd name="connsiteY227" fmla="*/ 695695 h 1116195"/>
              <a:gd name="connsiteX228" fmla="*/ 436269 w 1008611"/>
              <a:gd name="connsiteY228" fmla="*/ 698522 h 1116195"/>
              <a:gd name="connsiteX229" fmla="*/ 439978 w 1008611"/>
              <a:gd name="connsiteY229" fmla="*/ 695098 h 1116195"/>
              <a:gd name="connsiteX230" fmla="*/ 457955 w 1008611"/>
              <a:gd name="connsiteY230" fmla="*/ 679355 h 1116195"/>
              <a:gd name="connsiteX231" fmla="*/ 459175 w 1008611"/>
              <a:gd name="connsiteY231" fmla="*/ 610364 h 1116195"/>
              <a:gd name="connsiteX232" fmla="*/ 453290 w 1008611"/>
              <a:gd name="connsiteY232" fmla="*/ 537514 h 1116195"/>
              <a:gd name="connsiteX233" fmla="*/ 448718 w 1008611"/>
              <a:gd name="connsiteY233" fmla="*/ 521988 h 1116195"/>
              <a:gd name="connsiteX234" fmla="*/ 446246 w 1008611"/>
              <a:gd name="connsiteY234" fmla="*/ 506711 h 1116195"/>
              <a:gd name="connsiteX235" fmla="*/ 434020 w 1008611"/>
              <a:gd name="connsiteY235" fmla="*/ 502977 h 1116195"/>
              <a:gd name="connsiteX236" fmla="*/ 426883 w 1008611"/>
              <a:gd name="connsiteY236" fmla="*/ 508169 h 1116195"/>
              <a:gd name="connsiteX237" fmla="*/ 415256 w 1008611"/>
              <a:gd name="connsiteY237" fmla="*/ 512121 h 1116195"/>
              <a:gd name="connsiteX238" fmla="*/ 396462 w 1008611"/>
              <a:gd name="connsiteY238" fmla="*/ 517965 h 1116195"/>
              <a:gd name="connsiteX239" fmla="*/ 383864 w 1008611"/>
              <a:gd name="connsiteY239" fmla="*/ 521213 h 1116195"/>
              <a:gd name="connsiteX240" fmla="*/ 377989 w 1008611"/>
              <a:gd name="connsiteY240" fmla="*/ 520675 h 1116195"/>
              <a:gd name="connsiteX241" fmla="*/ 354385 w 1008611"/>
              <a:gd name="connsiteY241" fmla="*/ 534308 h 1116195"/>
              <a:gd name="connsiteX242" fmla="*/ 327978 w 1008611"/>
              <a:gd name="connsiteY242" fmla="*/ 545882 h 1116195"/>
              <a:gd name="connsiteX243" fmla="*/ 305160 w 1008611"/>
              <a:gd name="connsiteY243" fmla="*/ 554974 h 1116195"/>
              <a:gd name="connsiteX244" fmla="*/ 285238 w 1008611"/>
              <a:gd name="connsiteY244" fmla="*/ 562763 h 1116195"/>
              <a:gd name="connsiteX245" fmla="*/ 280552 w 1008611"/>
              <a:gd name="connsiteY245" fmla="*/ 565359 h 1116195"/>
              <a:gd name="connsiteX246" fmla="*/ 279825 w 1008611"/>
              <a:gd name="connsiteY246" fmla="*/ 565744 h 1116195"/>
              <a:gd name="connsiteX247" fmla="*/ 278647 w 1008611"/>
              <a:gd name="connsiteY247" fmla="*/ 570060 h 1116195"/>
              <a:gd name="connsiteX248" fmla="*/ 274263 w 1008611"/>
              <a:gd name="connsiteY248" fmla="*/ 571844 h 1116195"/>
              <a:gd name="connsiteX249" fmla="*/ 268419 w 1008611"/>
              <a:gd name="connsiteY249" fmla="*/ 577688 h 1116195"/>
              <a:gd name="connsiteX250" fmla="*/ 258262 w 1008611"/>
              <a:gd name="connsiteY250" fmla="*/ 583533 h 1116195"/>
              <a:gd name="connsiteX251" fmla="*/ 233820 w 1008611"/>
              <a:gd name="connsiteY251" fmla="*/ 590680 h 1116195"/>
              <a:gd name="connsiteX252" fmla="*/ 218005 w 1008611"/>
              <a:gd name="connsiteY252" fmla="*/ 597827 h 1116195"/>
              <a:gd name="connsiteX253" fmla="*/ 216474 w 1008611"/>
              <a:gd name="connsiteY253" fmla="*/ 601717 h 1116195"/>
              <a:gd name="connsiteX254" fmla="*/ 207092 w 1008611"/>
              <a:gd name="connsiteY254" fmla="*/ 605606 h 1116195"/>
              <a:gd name="connsiteX255" fmla="*/ 187636 w 1008611"/>
              <a:gd name="connsiteY255" fmla="*/ 613394 h 1116195"/>
              <a:gd name="connsiteX256" fmla="*/ 171335 w 1008611"/>
              <a:gd name="connsiteY256" fmla="*/ 618587 h 1116195"/>
              <a:gd name="connsiteX257" fmla="*/ 163815 w 1008611"/>
              <a:gd name="connsiteY257" fmla="*/ 620542 h 1116195"/>
              <a:gd name="connsiteX258" fmla="*/ 154133 w 1008611"/>
              <a:gd name="connsiteY258" fmla="*/ 625093 h 1116195"/>
              <a:gd name="connsiteX259" fmla="*/ 137242 w 1008611"/>
              <a:gd name="connsiteY259" fmla="*/ 632882 h 1116195"/>
              <a:gd name="connsiteX260" fmla="*/ 121375 w 1008611"/>
              <a:gd name="connsiteY260" fmla="*/ 637422 h 1116195"/>
              <a:gd name="connsiteX261" fmla="*/ 112583 w 1008611"/>
              <a:gd name="connsiteY261" fmla="*/ 634857 h 1116195"/>
              <a:gd name="connsiteX262" fmla="*/ 105746 w 1008611"/>
              <a:gd name="connsiteY262" fmla="*/ 640050 h 1116195"/>
              <a:gd name="connsiteX263" fmla="*/ 79970 w 1008611"/>
              <a:gd name="connsiteY263" fmla="*/ 629520 h 1116195"/>
              <a:gd name="connsiteX264" fmla="*/ 42733 w 1008611"/>
              <a:gd name="connsiteY264" fmla="*/ 603940 h 1116195"/>
              <a:gd name="connsiteX265" fmla="*/ 24653 w 1008611"/>
              <a:gd name="connsiteY265" fmla="*/ 589770 h 1116195"/>
              <a:gd name="connsiteX266" fmla="*/ 24001 w 1008611"/>
              <a:gd name="connsiteY266" fmla="*/ 586139 h 1116195"/>
              <a:gd name="connsiteX267" fmla="*/ 2983 w 1008611"/>
              <a:gd name="connsiteY267" fmla="*/ 556991 h 1116195"/>
              <a:gd name="connsiteX268" fmla="*/ 3583 w 1008611"/>
              <a:gd name="connsiteY268" fmla="*/ 558191 h 1116195"/>
              <a:gd name="connsiteX269" fmla="*/ 6531 w 1008611"/>
              <a:gd name="connsiteY269" fmla="*/ 528950 h 1116195"/>
              <a:gd name="connsiteX270" fmla="*/ 36372 w 1008611"/>
              <a:gd name="connsiteY270" fmla="*/ 514582 h 1116195"/>
              <a:gd name="connsiteX271" fmla="*/ 76608 w 1008611"/>
              <a:gd name="connsiteY271" fmla="*/ 504404 h 1116195"/>
              <a:gd name="connsiteX272" fmla="*/ 97989 w 1008611"/>
              <a:gd name="connsiteY272" fmla="*/ 497981 h 1116195"/>
              <a:gd name="connsiteX273" fmla="*/ 101433 w 1008611"/>
              <a:gd name="connsiteY273" fmla="*/ 494764 h 1116195"/>
              <a:gd name="connsiteX274" fmla="*/ 121643 w 1008611"/>
              <a:gd name="connsiteY274" fmla="*/ 486329 h 1116195"/>
              <a:gd name="connsiteX275" fmla="*/ 134125 w 1008611"/>
              <a:gd name="connsiteY275" fmla="*/ 484679 h 1116195"/>
              <a:gd name="connsiteX276" fmla="*/ 134429 w 1008611"/>
              <a:gd name="connsiteY276" fmla="*/ 484152 h 1116195"/>
              <a:gd name="connsiteX277" fmla="*/ 146965 w 1008611"/>
              <a:gd name="connsiteY277" fmla="*/ 475256 h 1116195"/>
              <a:gd name="connsiteX278" fmla="*/ 156099 w 1008611"/>
              <a:gd name="connsiteY278" fmla="*/ 472670 h 1116195"/>
              <a:gd name="connsiteX279" fmla="*/ 163352 w 1008611"/>
              <a:gd name="connsiteY279" fmla="*/ 469428 h 1116195"/>
              <a:gd name="connsiteX280" fmla="*/ 166006 w 1008611"/>
              <a:gd name="connsiteY280" fmla="*/ 469614 h 1116195"/>
              <a:gd name="connsiteX281" fmla="*/ 169448 w 1008611"/>
              <a:gd name="connsiteY281" fmla="*/ 466444 h 1116195"/>
              <a:gd name="connsiteX282" fmla="*/ 176413 w 1008611"/>
              <a:gd name="connsiteY282" fmla="*/ 462068 h 1116195"/>
              <a:gd name="connsiteX283" fmla="*/ 200367 w 1008611"/>
              <a:gd name="connsiteY283" fmla="*/ 461302 h 1116195"/>
              <a:gd name="connsiteX284" fmla="*/ 206632 w 1008611"/>
              <a:gd name="connsiteY284" fmla="*/ 465597 h 1116195"/>
              <a:gd name="connsiteX285" fmla="*/ 207486 w 1008611"/>
              <a:gd name="connsiteY285" fmla="*/ 465039 h 1116195"/>
              <a:gd name="connsiteX286" fmla="*/ 206350 w 1008611"/>
              <a:gd name="connsiteY286" fmla="*/ 464031 h 1116195"/>
              <a:gd name="connsiteX287" fmla="*/ 204289 w 1008611"/>
              <a:gd name="connsiteY287" fmla="*/ 456059 h 1116195"/>
              <a:gd name="connsiteX288" fmla="*/ 237140 w 1008611"/>
              <a:gd name="connsiteY288" fmla="*/ 438950 h 1116195"/>
              <a:gd name="connsiteX289" fmla="*/ 250742 w 1008611"/>
              <a:gd name="connsiteY289" fmla="*/ 435040 h 1116195"/>
              <a:gd name="connsiteX290" fmla="*/ 269950 w 1008611"/>
              <a:gd name="connsiteY290" fmla="*/ 445094 h 1116195"/>
              <a:gd name="connsiteX291" fmla="*/ 269808 w 1008611"/>
              <a:gd name="connsiteY291" fmla="*/ 441503 h 1116195"/>
              <a:gd name="connsiteX292" fmla="*/ 271323 w 1008611"/>
              <a:gd name="connsiteY292" fmla="*/ 440813 h 1116195"/>
              <a:gd name="connsiteX293" fmla="*/ 269536 w 1008611"/>
              <a:gd name="connsiteY293" fmla="*/ 434389 h 1116195"/>
              <a:gd name="connsiteX294" fmla="*/ 287969 w 1008611"/>
              <a:gd name="connsiteY294" fmla="*/ 419215 h 1116195"/>
              <a:gd name="connsiteX295" fmla="*/ 291176 w 1008611"/>
              <a:gd name="connsiteY295" fmla="*/ 420006 h 1116195"/>
              <a:gd name="connsiteX296" fmla="*/ 296668 w 1008611"/>
              <a:gd name="connsiteY296" fmla="*/ 412983 h 1116195"/>
              <a:gd name="connsiteX297" fmla="*/ 302067 w 1008611"/>
              <a:gd name="connsiteY297" fmla="*/ 412326 h 1116195"/>
              <a:gd name="connsiteX298" fmla="*/ 304106 w 1008611"/>
              <a:gd name="connsiteY298" fmla="*/ 414660 h 1116195"/>
              <a:gd name="connsiteX299" fmla="*/ 308995 w 1008611"/>
              <a:gd name="connsiteY299" fmla="*/ 411157 h 1116195"/>
              <a:gd name="connsiteX300" fmla="*/ 321306 w 1008611"/>
              <a:gd name="connsiteY300" fmla="*/ 405127 h 1116195"/>
              <a:gd name="connsiteX301" fmla="*/ 334745 w 1008611"/>
              <a:gd name="connsiteY301" fmla="*/ 401450 h 1116195"/>
              <a:gd name="connsiteX302" fmla="*/ 341424 w 1008611"/>
              <a:gd name="connsiteY302" fmla="*/ 402599 h 1116195"/>
              <a:gd name="connsiteX303" fmla="*/ 346137 w 1008611"/>
              <a:gd name="connsiteY303" fmla="*/ 399876 h 1116195"/>
              <a:gd name="connsiteX304" fmla="*/ 354436 w 1008611"/>
              <a:gd name="connsiteY304" fmla="*/ 398735 h 1116195"/>
              <a:gd name="connsiteX305" fmla="*/ 365473 w 1008611"/>
              <a:gd name="connsiteY305" fmla="*/ 394152 h 1116195"/>
              <a:gd name="connsiteX306" fmla="*/ 378826 w 1008611"/>
              <a:gd name="connsiteY306" fmla="*/ 396097 h 1116195"/>
              <a:gd name="connsiteX307" fmla="*/ 379881 w 1008611"/>
              <a:gd name="connsiteY307" fmla="*/ 401300 h 1116195"/>
              <a:gd name="connsiteX308" fmla="*/ 386326 w 1008611"/>
              <a:gd name="connsiteY308" fmla="*/ 400017 h 1116195"/>
              <a:gd name="connsiteX309" fmla="*/ 401355 w 1008611"/>
              <a:gd name="connsiteY309" fmla="*/ 391577 h 1116195"/>
              <a:gd name="connsiteX310" fmla="*/ 417853 w 1008611"/>
              <a:gd name="connsiteY310" fmla="*/ 387026 h 1116195"/>
              <a:gd name="connsiteX311" fmla="*/ 430578 w 1008611"/>
              <a:gd name="connsiteY311" fmla="*/ 387711 h 1116195"/>
              <a:gd name="connsiteX312" fmla="*/ 440493 w 1008611"/>
              <a:gd name="connsiteY312" fmla="*/ 385813 h 1116195"/>
              <a:gd name="connsiteX313" fmla="*/ 439667 w 1008611"/>
              <a:gd name="connsiteY313" fmla="*/ 381140 h 1116195"/>
              <a:gd name="connsiteX314" fmla="*/ 460054 w 1008611"/>
              <a:gd name="connsiteY314" fmla="*/ 364663 h 1116195"/>
              <a:gd name="connsiteX315" fmla="*/ 479167 w 1008611"/>
              <a:gd name="connsiteY315" fmla="*/ 373931 h 1116195"/>
              <a:gd name="connsiteX316" fmla="*/ 479374 w 1008611"/>
              <a:gd name="connsiteY316" fmla="*/ 375103 h 1116195"/>
              <a:gd name="connsiteX317" fmla="*/ 479661 w 1008611"/>
              <a:gd name="connsiteY317" fmla="*/ 375025 h 1116195"/>
              <a:gd name="connsiteX318" fmla="*/ 492874 w 1008611"/>
              <a:gd name="connsiteY318" fmla="*/ 371986 h 1116195"/>
              <a:gd name="connsiteX319" fmla="*/ 501117 w 1008611"/>
              <a:gd name="connsiteY319" fmla="*/ 371497 h 1116195"/>
              <a:gd name="connsiteX320" fmla="*/ 506618 w 1008611"/>
              <a:gd name="connsiteY320" fmla="*/ 373113 h 1116195"/>
              <a:gd name="connsiteX321" fmla="*/ 506259 w 1008611"/>
              <a:gd name="connsiteY321" fmla="*/ 366525 h 1116195"/>
              <a:gd name="connsiteX322" fmla="*/ 522467 w 1008611"/>
              <a:gd name="connsiteY322" fmla="*/ 350689 h 1116195"/>
              <a:gd name="connsiteX323" fmla="*/ 537579 w 1008611"/>
              <a:gd name="connsiteY323" fmla="*/ 354816 h 1116195"/>
              <a:gd name="connsiteX324" fmla="*/ 545616 w 1008611"/>
              <a:gd name="connsiteY324" fmla="*/ 321706 h 1116195"/>
              <a:gd name="connsiteX325" fmla="*/ 549704 w 1008611"/>
              <a:gd name="connsiteY325" fmla="*/ 301896 h 1116195"/>
              <a:gd name="connsiteX326" fmla="*/ 550929 w 1008611"/>
              <a:gd name="connsiteY326" fmla="*/ 297774 h 1116195"/>
              <a:gd name="connsiteX327" fmla="*/ 550635 w 1008611"/>
              <a:gd name="connsiteY327" fmla="*/ 298023 h 1116195"/>
              <a:gd name="connsiteX328" fmla="*/ 428972 w 1008611"/>
              <a:gd name="connsiteY328" fmla="*/ 343479 h 1116195"/>
              <a:gd name="connsiteX329" fmla="*/ 388963 w 1008611"/>
              <a:gd name="connsiteY329" fmla="*/ 353864 h 1116195"/>
              <a:gd name="connsiteX330" fmla="*/ 353919 w 1008611"/>
              <a:gd name="connsiteY330" fmla="*/ 347730 h 1116195"/>
              <a:gd name="connsiteX331" fmla="*/ 332860 w 1008611"/>
              <a:gd name="connsiteY331" fmla="*/ 338752 h 1116195"/>
              <a:gd name="connsiteX332" fmla="*/ 323964 w 1008611"/>
              <a:gd name="connsiteY332" fmla="*/ 334036 h 1116195"/>
              <a:gd name="connsiteX333" fmla="*/ 304518 w 1008611"/>
              <a:gd name="connsiteY333" fmla="*/ 322234 h 1116195"/>
              <a:gd name="connsiteX334" fmla="*/ 288362 w 1008611"/>
              <a:gd name="connsiteY334" fmla="*/ 312304 h 1116195"/>
              <a:gd name="connsiteX335" fmla="*/ 279694 w 1008611"/>
              <a:gd name="connsiteY335" fmla="*/ 294099 h 1116195"/>
              <a:gd name="connsiteX336" fmla="*/ 286438 w 1008611"/>
              <a:gd name="connsiteY336" fmla="*/ 274622 h 1116195"/>
              <a:gd name="connsiteX337" fmla="*/ 317841 w 1008611"/>
              <a:gd name="connsiteY337" fmla="*/ 250760 h 1116195"/>
              <a:gd name="connsiteX338" fmla="*/ 359898 w 1008611"/>
              <a:gd name="connsiteY338" fmla="*/ 228066 h 1116195"/>
              <a:gd name="connsiteX339" fmla="*/ 386832 w 1008611"/>
              <a:gd name="connsiteY339" fmla="*/ 216936 h 1116195"/>
              <a:gd name="connsiteX340" fmla="*/ 459237 w 1008611"/>
              <a:gd name="connsiteY340" fmla="*/ 190622 h 1116195"/>
              <a:gd name="connsiteX341" fmla="*/ 498625 w 1008611"/>
              <a:gd name="connsiteY341" fmla="*/ 182802 h 1116195"/>
              <a:gd name="connsiteX342" fmla="*/ 554232 w 1008611"/>
              <a:gd name="connsiteY342" fmla="*/ 180258 h 1116195"/>
              <a:gd name="connsiteX343" fmla="*/ 565559 w 1008611"/>
              <a:gd name="connsiteY343" fmla="*/ 185109 h 1116195"/>
              <a:gd name="connsiteX344" fmla="*/ 565176 w 1008611"/>
              <a:gd name="connsiteY344" fmla="*/ 180382 h 1116195"/>
              <a:gd name="connsiteX345" fmla="*/ 570286 w 1008611"/>
              <a:gd name="connsiteY345" fmla="*/ 155764 h 1116195"/>
              <a:gd name="connsiteX346" fmla="*/ 576016 w 1008611"/>
              <a:gd name="connsiteY346" fmla="*/ 144738 h 1116195"/>
              <a:gd name="connsiteX347" fmla="*/ 566065 w 1008611"/>
              <a:gd name="connsiteY347" fmla="*/ 141645 h 1116195"/>
              <a:gd name="connsiteX348" fmla="*/ 563502 w 1008611"/>
              <a:gd name="connsiteY348" fmla="*/ 138652 h 1116195"/>
              <a:gd name="connsiteX349" fmla="*/ 556141 w 1008611"/>
              <a:gd name="connsiteY349" fmla="*/ 141786 h 1116195"/>
              <a:gd name="connsiteX350" fmla="*/ 506828 w 1008611"/>
              <a:gd name="connsiteY350" fmla="*/ 163605 h 1116195"/>
              <a:gd name="connsiteX351" fmla="*/ 456031 w 1008611"/>
              <a:gd name="connsiteY351" fmla="*/ 187188 h 1116195"/>
              <a:gd name="connsiteX352" fmla="*/ 421463 w 1008611"/>
              <a:gd name="connsiteY352" fmla="*/ 199290 h 1116195"/>
              <a:gd name="connsiteX353" fmla="*/ 341114 w 1008611"/>
              <a:gd name="connsiteY353" fmla="*/ 179162 h 1116195"/>
              <a:gd name="connsiteX354" fmla="*/ 317717 w 1008611"/>
              <a:gd name="connsiteY354" fmla="*/ 168797 h 1116195"/>
              <a:gd name="connsiteX355" fmla="*/ 291661 w 1008611"/>
              <a:gd name="connsiteY355" fmla="*/ 149589 h 1116195"/>
              <a:gd name="connsiteX356" fmla="*/ 274170 w 1008611"/>
              <a:gd name="connsiteY356" fmla="*/ 121114 h 1116195"/>
              <a:gd name="connsiteX357" fmla="*/ 280004 w 1008611"/>
              <a:gd name="connsiteY357" fmla="*/ 105288 h 1116195"/>
              <a:gd name="connsiteX358" fmla="*/ 289727 w 1008611"/>
              <a:gd name="connsiteY358" fmla="*/ 95544 h 1116195"/>
              <a:gd name="connsiteX359" fmla="*/ 303918 w 1008611"/>
              <a:gd name="connsiteY359" fmla="*/ 85801 h 1116195"/>
              <a:gd name="connsiteX360" fmla="*/ 321099 w 1008611"/>
              <a:gd name="connsiteY360" fmla="*/ 81208 h 1116195"/>
              <a:gd name="connsiteX361" fmla="*/ 346948 w 1008611"/>
              <a:gd name="connsiteY361" fmla="*/ 70678 h 1116195"/>
              <a:gd name="connsiteX362" fmla="*/ 365194 w 1008611"/>
              <a:gd name="connsiteY362" fmla="*/ 66189 h 1116195"/>
              <a:gd name="connsiteX363" fmla="*/ 400858 w 1008611"/>
              <a:gd name="connsiteY363" fmla="*/ 49184 h 1116195"/>
              <a:gd name="connsiteX364" fmla="*/ 441964 w 1008611"/>
              <a:gd name="connsiteY364" fmla="*/ 40351 h 1116195"/>
              <a:gd name="connsiteX365" fmla="*/ 440412 w 1008611"/>
              <a:gd name="connsiteY365" fmla="*/ 49536 h 1116195"/>
              <a:gd name="connsiteX366" fmla="*/ 449794 w 1008611"/>
              <a:gd name="connsiteY366" fmla="*/ 31363 h 1116195"/>
              <a:gd name="connsiteX367" fmla="*/ 470470 w 1008611"/>
              <a:gd name="connsiteY367" fmla="*/ 33193 h 1116195"/>
              <a:gd name="connsiteX368" fmla="*/ 473377 w 1008611"/>
              <a:gd name="connsiteY368" fmla="*/ 24081 h 1116195"/>
              <a:gd name="connsiteX369" fmla="*/ 484703 w 1008611"/>
              <a:gd name="connsiteY369" fmla="*/ 22126 h 1116195"/>
              <a:gd name="connsiteX370" fmla="*/ 488313 w 1008611"/>
              <a:gd name="connsiteY370" fmla="*/ 22126 h 1116195"/>
              <a:gd name="connsiteX371" fmla="*/ 494840 w 1008611"/>
              <a:gd name="connsiteY371" fmla="*/ 18878 h 1116195"/>
              <a:gd name="connsiteX372" fmla="*/ 508876 w 1008611"/>
              <a:gd name="connsiteY372" fmla="*/ 13696 h 1116195"/>
              <a:gd name="connsiteX373" fmla="*/ 522664 w 1008611"/>
              <a:gd name="connsiteY373" fmla="*/ 6569 h 1116195"/>
              <a:gd name="connsiteX374" fmla="*/ 530080 w 1008611"/>
              <a:gd name="connsiteY374" fmla="*/ 2659 h 1116195"/>
              <a:gd name="connsiteX375" fmla="*/ 534277 w 1008611"/>
              <a:gd name="connsiteY375" fmla="*/ 187 h 1116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</a:cxnLst>
            <a:rect l="l" t="t" r="r" b="b"/>
            <a:pathLst>
              <a:path w="1008611" h="1116195">
                <a:moveTo>
                  <a:pt x="244795" y="840156"/>
                </a:moveTo>
                <a:cubicBezTo>
                  <a:pt x="241250" y="840156"/>
                  <a:pt x="238592" y="840879"/>
                  <a:pt x="236820" y="842326"/>
                </a:cubicBezTo>
                <a:lnTo>
                  <a:pt x="236737" y="842527"/>
                </a:lnTo>
                <a:close/>
                <a:moveTo>
                  <a:pt x="432261" y="772489"/>
                </a:moveTo>
                <a:cubicBezTo>
                  <a:pt x="427848" y="772489"/>
                  <a:pt x="425383" y="775602"/>
                  <a:pt x="424866" y="781829"/>
                </a:cubicBezTo>
                <a:cubicBezTo>
                  <a:pt x="424348" y="788056"/>
                  <a:pt x="426217" y="791169"/>
                  <a:pt x="430472" y="791169"/>
                </a:cubicBezTo>
                <a:cubicBezTo>
                  <a:pt x="434726" y="791169"/>
                  <a:pt x="437192" y="788056"/>
                  <a:pt x="437867" y="781829"/>
                </a:cubicBezTo>
                <a:cubicBezTo>
                  <a:pt x="438543" y="775602"/>
                  <a:pt x="436675" y="772489"/>
                  <a:pt x="432261" y="772489"/>
                </a:cubicBezTo>
                <a:close/>
                <a:moveTo>
                  <a:pt x="380905" y="727039"/>
                </a:moveTo>
                <a:cubicBezTo>
                  <a:pt x="376237" y="727039"/>
                  <a:pt x="373675" y="727708"/>
                  <a:pt x="373220" y="729046"/>
                </a:cubicBezTo>
                <a:cubicBezTo>
                  <a:pt x="374020" y="740148"/>
                  <a:pt x="376837" y="745699"/>
                  <a:pt x="381671" y="745699"/>
                </a:cubicBezTo>
                <a:cubicBezTo>
                  <a:pt x="386505" y="745699"/>
                  <a:pt x="388753" y="742589"/>
                  <a:pt x="388415" y="736369"/>
                </a:cubicBezTo>
                <a:cubicBezTo>
                  <a:pt x="388077" y="730149"/>
                  <a:pt x="385574" y="727039"/>
                  <a:pt x="380905" y="727039"/>
                </a:cubicBezTo>
                <a:close/>
                <a:moveTo>
                  <a:pt x="471091" y="711462"/>
                </a:moveTo>
                <a:cubicBezTo>
                  <a:pt x="464871" y="711462"/>
                  <a:pt x="461761" y="714572"/>
                  <a:pt x="461761" y="720792"/>
                </a:cubicBezTo>
                <a:cubicBezTo>
                  <a:pt x="461761" y="723901"/>
                  <a:pt x="462539" y="726234"/>
                  <a:pt x="464096" y="727789"/>
                </a:cubicBezTo>
                <a:lnTo>
                  <a:pt x="467891" y="729053"/>
                </a:lnTo>
                <a:lnTo>
                  <a:pt x="470863" y="727349"/>
                </a:lnTo>
                <a:lnTo>
                  <a:pt x="475554" y="728639"/>
                </a:lnTo>
                <a:lnTo>
                  <a:pt x="478106" y="727789"/>
                </a:lnTo>
                <a:cubicBezTo>
                  <a:pt x="479663" y="726234"/>
                  <a:pt x="480441" y="723901"/>
                  <a:pt x="480441" y="720792"/>
                </a:cubicBezTo>
                <a:cubicBezTo>
                  <a:pt x="480441" y="714572"/>
                  <a:pt x="477325" y="711462"/>
                  <a:pt x="471091" y="711462"/>
                </a:cubicBezTo>
                <a:close/>
                <a:moveTo>
                  <a:pt x="586091" y="693278"/>
                </a:moveTo>
                <a:cubicBezTo>
                  <a:pt x="582077" y="693278"/>
                  <a:pt x="579833" y="696388"/>
                  <a:pt x="579357" y="702608"/>
                </a:cubicBezTo>
                <a:cubicBezTo>
                  <a:pt x="578881" y="708827"/>
                  <a:pt x="580891" y="711937"/>
                  <a:pt x="585387" y="711937"/>
                </a:cubicBezTo>
                <a:cubicBezTo>
                  <a:pt x="589883" y="711937"/>
                  <a:pt x="592131" y="708827"/>
                  <a:pt x="592131" y="702608"/>
                </a:cubicBezTo>
                <a:cubicBezTo>
                  <a:pt x="592131" y="696388"/>
                  <a:pt x="590118" y="693278"/>
                  <a:pt x="586091" y="693278"/>
                </a:cubicBezTo>
                <a:close/>
                <a:moveTo>
                  <a:pt x="726142" y="651717"/>
                </a:moveTo>
                <a:cubicBezTo>
                  <a:pt x="720460" y="651717"/>
                  <a:pt x="717619" y="654827"/>
                  <a:pt x="717619" y="661047"/>
                </a:cubicBezTo>
                <a:cubicBezTo>
                  <a:pt x="717619" y="667267"/>
                  <a:pt x="720733" y="670377"/>
                  <a:pt x="726959" y="670377"/>
                </a:cubicBezTo>
                <a:cubicBezTo>
                  <a:pt x="733186" y="670377"/>
                  <a:pt x="736027" y="667267"/>
                  <a:pt x="735483" y="661047"/>
                </a:cubicBezTo>
                <a:cubicBezTo>
                  <a:pt x="734938" y="654827"/>
                  <a:pt x="731824" y="651717"/>
                  <a:pt x="726142" y="651717"/>
                </a:cubicBezTo>
                <a:close/>
                <a:moveTo>
                  <a:pt x="671115" y="300885"/>
                </a:moveTo>
                <a:cubicBezTo>
                  <a:pt x="664881" y="301671"/>
                  <a:pt x="661764" y="304353"/>
                  <a:pt x="661764" y="308932"/>
                </a:cubicBezTo>
                <a:cubicBezTo>
                  <a:pt x="661764" y="313511"/>
                  <a:pt x="664881" y="315800"/>
                  <a:pt x="671115" y="315800"/>
                </a:cubicBezTo>
                <a:cubicBezTo>
                  <a:pt x="677348" y="315800"/>
                  <a:pt x="680465" y="313117"/>
                  <a:pt x="680465" y="307753"/>
                </a:cubicBezTo>
                <a:cubicBezTo>
                  <a:pt x="680465" y="302388"/>
                  <a:pt x="677348" y="300098"/>
                  <a:pt x="671115" y="300885"/>
                </a:cubicBezTo>
                <a:close/>
                <a:moveTo>
                  <a:pt x="534277" y="187"/>
                </a:moveTo>
                <a:cubicBezTo>
                  <a:pt x="536272" y="-158"/>
                  <a:pt x="538862" y="-23"/>
                  <a:pt x="542048" y="590"/>
                </a:cubicBezTo>
                <a:cubicBezTo>
                  <a:pt x="548419" y="1818"/>
                  <a:pt x="556280" y="5569"/>
                  <a:pt x="565631" y="11844"/>
                </a:cubicBezTo>
                <a:cubicBezTo>
                  <a:pt x="571796" y="16644"/>
                  <a:pt x="574661" y="18923"/>
                  <a:pt x="574227" y="18681"/>
                </a:cubicBezTo>
                <a:cubicBezTo>
                  <a:pt x="573792" y="18440"/>
                  <a:pt x="575602" y="15940"/>
                  <a:pt x="579657" y="11182"/>
                </a:cubicBezTo>
                <a:cubicBezTo>
                  <a:pt x="583712" y="6424"/>
                  <a:pt x="588773" y="4045"/>
                  <a:pt x="594841" y="4045"/>
                </a:cubicBezTo>
                <a:cubicBezTo>
                  <a:pt x="600909" y="4045"/>
                  <a:pt x="608322" y="7927"/>
                  <a:pt x="617080" y="15692"/>
                </a:cubicBezTo>
                <a:cubicBezTo>
                  <a:pt x="624003" y="20340"/>
                  <a:pt x="635250" y="26170"/>
                  <a:pt x="650821" y="33183"/>
                </a:cubicBezTo>
                <a:cubicBezTo>
                  <a:pt x="666391" y="40196"/>
                  <a:pt x="674176" y="44299"/>
                  <a:pt x="674176" y="45492"/>
                </a:cubicBezTo>
                <a:cubicBezTo>
                  <a:pt x="674176" y="46685"/>
                  <a:pt x="677855" y="48795"/>
                  <a:pt x="685213" y="51822"/>
                </a:cubicBezTo>
                <a:cubicBezTo>
                  <a:pt x="692571" y="54849"/>
                  <a:pt x="696249" y="60052"/>
                  <a:pt x="696249" y="67430"/>
                </a:cubicBezTo>
                <a:cubicBezTo>
                  <a:pt x="696249" y="74809"/>
                  <a:pt x="700380" y="83746"/>
                  <a:pt x="708641" y="94241"/>
                </a:cubicBezTo>
                <a:cubicBezTo>
                  <a:pt x="723756" y="114556"/>
                  <a:pt x="726542" y="130967"/>
                  <a:pt x="716999" y="143476"/>
                </a:cubicBezTo>
                <a:cubicBezTo>
                  <a:pt x="716419" y="144056"/>
                  <a:pt x="712734" y="164667"/>
                  <a:pt x="705941" y="205310"/>
                </a:cubicBezTo>
                <a:cubicBezTo>
                  <a:pt x="699149" y="245953"/>
                  <a:pt x="693643" y="283549"/>
                  <a:pt x="689423" y="318096"/>
                </a:cubicBezTo>
                <a:lnTo>
                  <a:pt x="688338" y="320529"/>
                </a:lnTo>
                <a:lnTo>
                  <a:pt x="694708" y="320382"/>
                </a:lnTo>
                <a:cubicBezTo>
                  <a:pt x="707196" y="321244"/>
                  <a:pt x="714816" y="321082"/>
                  <a:pt x="717567" y="319896"/>
                </a:cubicBezTo>
                <a:cubicBezTo>
                  <a:pt x="720319" y="318710"/>
                  <a:pt x="729356" y="317913"/>
                  <a:pt x="744678" y="317507"/>
                </a:cubicBezTo>
                <a:cubicBezTo>
                  <a:pt x="760000" y="317100"/>
                  <a:pt x="769634" y="314452"/>
                  <a:pt x="773578" y="309563"/>
                </a:cubicBezTo>
                <a:cubicBezTo>
                  <a:pt x="777522" y="304674"/>
                  <a:pt x="785890" y="304608"/>
                  <a:pt x="798682" y="309366"/>
                </a:cubicBezTo>
                <a:cubicBezTo>
                  <a:pt x="811473" y="314124"/>
                  <a:pt x="824182" y="315855"/>
                  <a:pt x="836808" y="314559"/>
                </a:cubicBezTo>
                <a:cubicBezTo>
                  <a:pt x="849434" y="313262"/>
                  <a:pt x="860012" y="317000"/>
                  <a:pt x="868542" y="325771"/>
                </a:cubicBezTo>
                <a:cubicBezTo>
                  <a:pt x="877072" y="334542"/>
                  <a:pt x="887129" y="340459"/>
                  <a:pt x="898714" y="343521"/>
                </a:cubicBezTo>
                <a:cubicBezTo>
                  <a:pt x="918739" y="350568"/>
                  <a:pt x="928752" y="357643"/>
                  <a:pt x="928752" y="364746"/>
                </a:cubicBezTo>
                <a:cubicBezTo>
                  <a:pt x="928752" y="366518"/>
                  <a:pt x="928179" y="368704"/>
                  <a:pt x="927035" y="371303"/>
                </a:cubicBezTo>
                <a:lnTo>
                  <a:pt x="925985" y="373145"/>
                </a:lnTo>
                <a:lnTo>
                  <a:pt x="947763" y="397907"/>
                </a:lnTo>
                <a:cubicBezTo>
                  <a:pt x="955997" y="406306"/>
                  <a:pt x="959100" y="410506"/>
                  <a:pt x="957072" y="410506"/>
                </a:cubicBezTo>
                <a:cubicBezTo>
                  <a:pt x="969361" y="410506"/>
                  <a:pt x="974891" y="419387"/>
                  <a:pt x="973664" y="437151"/>
                </a:cubicBezTo>
                <a:cubicBezTo>
                  <a:pt x="969623" y="458720"/>
                  <a:pt x="953783" y="464740"/>
                  <a:pt x="926145" y="455210"/>
                </a:cubicBezTo>
                <a:cubicBezTo>
                  <a:pt x="882123" y="444688"/>
                  <a:pt x="854027" y="438378"/>
                  <a:pt x="841856" y="436282"/>
                </a:cubicBezTo>
                <a:cubicBezTo>
                  <a:pt x="829685" y="434185"/>
                  <a:pt x="813104" y="433137"/>
                  <a:pt x="792114" y="433137"/>
                </a:cubicBezTo>
                <a:cubicBezTo>
                  <a:pt x="763827" y="433137"/>
                  <a:pt x="744864" y="434185"/>
                  <a:pt x="735224" y="436282"/>
                </a:cubicBezTo>
                <a:cubicBezTo>
                  <a:pt x="725584" y="438378"/>
                  <a:pt x="710803" y="441543"/>
                  <a:pt x="690881" y="445777"/>
                </a:cubicBezTo>
                <a:cubicBezTo>
                  <a:pt x="670959" y="450011"/>
                  <a:pt x="660381" y="452311"/>
                  <a:pt x="659147" y="452676"/>
                </a:cubicBezTo>
                <a:cubicBezTo>
                  <a:pt x="657913" y="453042"/>
                  <a:pt x="657296" y="451631"/>
                  <a:pt x="657296" y="448446"/>
                </a:cubicBezTo>
                <a:cubicBezTo>
                  <a:pt x="657296" y="454086"/>
                  <a:pt x="656016" y="459200"/>
                  <a:pt x="653458" y="463785"/>
                </a:cubicBezTo>
                <a:cubicBezTo>
                  <a:pt x="650900" y="468371"/>
                  <a:pt x="648931" y="472732"/>
                  <a:pt x="647552" y="476870"/>
                </a:cubicBezTo>
                <a:cubicBezTo>
                  <a:pt x="645414" y="487503"/>
                  <a:pt x="641170" y="492820"/>
                  <a:pt x="634819" y="492820"/>
                </a:cubicBezTo>
                <a:cubicBezTo>
                  <a:pt x="628468" y="492820"/>
                  <a:pt x="621879" y="489420"/>
                  <a:pt x="615053" y="482621"/>
                </a:cubicBezTo>
                <a:cubicBezTo>
                  <a:pt x="611481" y="479049"/>
                  <a:pt x="607667" y="477263"/>
                  <a:pt x="603613" y="477263"/>
                </a:cubicBezTo>
                <a:cubicBezTo>
                  <a:pt x="599558" y="477263"/>
                  <a:pt x="594407" y="473463"/>
                  <a:pt x="588159" y="465864"/>
                </a:cubicBezTo>
                <a:cubicBezTo>
                  <a:pt x="587552" y="465257"/>
                  <a:pt x="586180" y="464626"/>
                  <a:pt x="584043" y="463971"/>
                </a:cubicBezTo>
                <a:cubicBezTo>
                  <a:pt x="581905" y="463316"/>
                  <a:pt x="581229" y="462761"/>
                  <a:pt x="582015" y="462306"/>
                </a:cubicBezTo>
                <a:lnTo>
                  <a:pt x="576832" y="465075"/>
                </a:lnTo>
                <a:lnTo>
                  <a:pt x="577940" y="465570"/>
                </a:lnTo>
                <a:cubicBezTo>
                  <a:pt x="580919" y="467614"/>
                  <a:pt x="583139" y="470036"/>
                  <a:pt x="584601" y="472836"/>
                </a:cubicBezTo>
                <a:cubicBezTo>
                  <a:pt x="586063" y="475635"/>
                  <a:pt x="586611" y="478613"/>
                  <a:pt x="586246" y="481767"/>
                </a:cubicBezTo>
                <a:lnTo>
                  <a:pt x="583757" y="488251"/>
                </a:lnTo>
                <a:lnTo>
                  <a:pt x="585739" y="488103"/>
                </a:lnTo>
                <a:cubicBezTo>
                  <a:pt x="588773" y="489013"/>
                  <a:pt x="590290" y="492461"/>
                  <a:pt x="590290" y="498446"/>
                </a:cubicBezTo>
                <a:cubicBezTo>
                  <a:pt x="590290" y="504432"/>
                  <a:pt x="594348" y="511700"/>
                  <a:pt x="602464" y="520251"/>
                </a:cubicBezTo>
                <a:cubicBezTo>
                  <a:pt x="610581" y="528801"/>
                  <a:pt x="613142" y="537190"/>
                  <a:pt x="610150" y="545417"/>
                </a:cubicBezTo>
                <a:cubicBezTo>
                  <a:pt x="607157" y="553643"/>
                  <a:pt x="605661" y="565045"/>
                  <a:pt x="605661" y="579623"/>
                </a:cubicBezTo>
                <a:cubicBezTo>
                  <a:pt x="605661" y="594200"/>
                  <a:pt x="604595" y="610250"/>
                  <a:pt x="602464" y="627772"/>
                </a:cubicBezTo>
                <a:cubicBezTo>
                  <a:pt x="601932" y="632152"/>
                  <a:pt x="601425" y="635949"/>
                  <a:pt x="600945" y="639162"/>
                </a:cubicBezTo>
                <a:lnTo>
                  <a:pt x="599809" y="645732"/>
                </a:lnTo>
                <a:lnTo>
                  <a:pt x="603582" y="640006"/>
                </a:lnTo>
                <a:cubicBezTo>
                  <a:pt x="605297" y="637560"/>
                  <a:pt x="607352" y="634754"/>
                  <a:pt x="609746" y="631589"/>
                </a:cubicBezTo>
                <a:cubicBezTo>
                  <a:pt x="619324" y="618928"/>
                  <a:pt x="630492" y="607205"/>
                  <a:pt x="643249" y="596421"/>
                </a:cubicBezTo>
                <a:cubicBezTo>
                  <a:pt x="653234" y="588118"/>
                  <a:pt x="663833" y="578619"/>
                  <a:pt x="675045" y="567924"/>
                </a:cubicBezTo>
                <a:cubicBezTo>
                  <a:pt x="686258" y="557229"/>
                  <a:pt x="691429" y="552736"/>
                  <a:pt x="690560" y="554446"/>
                </a:cubicBezTo>
                <a:cubicBezTo>
                  <a:pt x="690560" y="549330"/>
                  <a:pt x="695818" y="536952"/>
                  <a:pt x="706334" y="517313"/>
                </a:cubicBezTo>
                <a:cubicBezTo>
                  <a:pt x="716850" y="497674"/>
                  <a:pt x="724729" y="484945"/>
                  <a:pt x="729969" y="479125"/>
                </a:cubicBezTo>
                <a:cubicBezTo>
                  <a:pt x="735210" y="473305"/>
                  <a:pt x="740372" y="469719"/>
                  <a:pt x="745454" y="468367"/>
                </a:cubicBezTo>
                <a:cubicBezTo>
                  <a:pt x="750536" y="467016"/>
                  <a:pt x="757538" y="469388"/>
                  <a:pt x="766461" y="475484"/>
                </a:cubicBezTo>
                <a:cubicBezTo>
                  <a:pt x="771123" y="478063"/>
                  <a:pt x="773612" y="479352"/>
                  <a:pt x="773930" y="479352"/>
                </a:cubicBezTo>
                <a:cubicBezTo>
                  <a:pt x="778646" y="479352"/>
                  <a:pt x="789524" y="483607"/>
                  <a:pt x="806563" y="492116"/>
                </a:cubicBezTo>
                <a:cubicBezTo>
                  <a:pt x="823603" y="500626"/>
                  <a:pt x="834681" y="506797"/>
                  <a:pt x="839797" y="510631"/>
                </a:cubicBezTo>
                <a:cubicBezTo>
                  <a:pt x="844541" y="519140"/>
                  <a:pt x="846265" y="526467"/>
                  <a:pt x="844969" y="532611"/>
                </a:cubicBezTo>
                <a:cubicBezTo>
                  <a:pt x="843673" y="538755"/>
                  <a:pt x="844404" y="544255"/>
                  <a:pt x="847162" y="549109"/>
                </a:cubicBezTo>
                <a:cubicBezTo>
                  <a:pt x="855657" y="569796"/>
                  <a:pt x="852099" y="596069"/>
                  <a:pt x="836487" y="627927"/>
                </a:cubicBezTo>
                <a:cubicBezTo>
                  <a:pt x="829088" y="634788"/>
                  <a:pt x="822530" y="638791"/>
                  <a:pt x="816814" y="639936"/>
                </a:cubicBezTo>
                <a:lnTo>
                  <a:pt x="812589" y="639709"/>
                </a:lnTo>
                <a:lnTo>
                  <a:pt x="807629" y="646377"/>
                </a:lnTo>
                <a:cubicBezTo>
                  <a:pt x="804078" y="649727"/>
                  <a:pt x="799837" y="652579"/>
                  <a:pt x="794906" y="654934"/>
                </a:cubicBezTo>
                <a:cubicBezTo>
                  <a:pt x="785045" y="659644"/>
                  <a:pt x="778736" y="664078"/>
                  <a:pt x="775978" y="668236"/>
                </a:cubicBezTo>
                <a:cubicBezTo>
                  <a:pt x="773219" y="672394"/>
                  <a:pt x="768665" y="672742"/>
                  <a:pt x="762314" y="669281"/>
                </a:cubicBezTo>
                <a:cubicBezTo>
                  <a:pt x="755963" y="665819"/>
                  <a:pt x="752291" y="666136"/>
                  <a:pt x="751298" y="670232"/>
                </a:cubicBezTo>
                <a:cubicBezTo>
                  <a:pt x="745657" y="673997"/>
                  <a:pt x="737300" y="679969"/>
                  <a:pt x="726225" y="688147"/>
                </a:cubicBezTo>
                <a:cubicBezTo>
                  <a:pt x="715151" y="696325"/>
                  <a:pt x="707241" y="700415"/>
                  <a:pt x="702497" y="700415"/>
                </a:cubicBezTo>
                <a:cubicBezTo>
                  <a:pt x="700073" y="700415"/>
                  <a:pt x="697982" y="699843"/>
                  <a:pt x="696224" y="698700"/>
                </a:cubicBezTo>
                <a:lnTo>
                  <a:pt x="694817" y="697008"/>
                </a:lnTo>
                <a:lnTo>
                  <a:pt x="693715" y="697997"/>
                </a:lnTo>
                <a:cubicBezTo>
                  <a:pt x="689826" y="700467"/>
                  <a:pt x="686051" y="701814"/>
                  <a:pt x="682389" y="702039"/>
                </a:cubicBezTo>
                <a:cubicBezTo>
                  <a:pt x="675066" y="702487"/>
                  <a:pt x="669294" y="704587"/>
                  <a:pt x="665074" y="708338"/>
                </a:cubicBezTo>
                <a:cubicBezTo>
                  <a:pt x="649238" y="714751"/>
                  <a:pt x="639340" y="715078"/>
                  <a:pt x="635381" y="709319"/>
                </a:cubicBezTo>
                <a:lnTo>
                  <a:pt x="634588" y="706198"/>
                </a:lnTo>
                <a:lnTo>
                  <a:pt x="633645" y="705866"/>
                </a:lnTo>
                <a:cubicBezTo>
                  <a:pt x="630021" y="703445"/>
                  <a:pt x="628210" y="699380"/>
                  <a:pt x="628210" y="693671"/>
                </a:cubicBezTo>
                <a:cubicBezTo>
                  <a:pt x="628210" y="696429"/>
                  <a:pt x="626699" y="705131"/>
                  <a:pt x="623679" y="719778"/>
                </a:cubicBezTo>
                <a:cubicBezTo>
                  <a:pt x="617759" y="722381"/>
                  <a:pt x="612579" y="724440"/>
                  <a:pt x="608139" y="725954"/>
                </a:cubicBezTo>
                <a:lnTo>
                  <a:pt x="599538" y="728207"/>
                </a:lnTo>
                <a:lnTo>
                  <a:pt x="600189" y="730783"/>
                </a:lnTo>
                <a:cubicBezTo>
                  <a:pt x="601092" y="731376"/>
                  <a:pt x="610750" y="732866"/>
                  <a:pt x="629161" y="735252"/>
                </a:cubicBezTo>
                <a:cubicBezTo>
                  <a:pt x="663681" y="738700"/>
                  <a:pt x="705210" y="746530"/>
                  <a:pt x="753749" y="758742"/>
                </a:cubicBezTo>
                <a:cubicBezTo>
                  <a:pt x="802288" y="770954"/>
                  <a:pt x="835749" y="781881"/>
                  <a:pt x="854133" y="791521"/>
                </a:cubicBezTo>
                <a:cubicBezTo>
                  <a:pt x="858657" y="794334"/>
                  <a:pt x="863967" y="795741"/>
                  <a:pt x="870063" y="795741"/>
                </a:cubicBezTo>
                <a:cubicBezTo>
                  <a:pt x="880392" y="795741"/>
                  <a:pt x="888488" y="798341"/>
                  <a:pt x="894349" y="803540"/>
                </a:cubicBezTo>
                <a:cubicBezTo>
                  <a:pt x="900210" y="808739"/>
                  <a:pt x="912244" y="820407"/>
                  <a:pt x="930448" y="838543"/>
                </a:cubicBezTo>
                <a:cubicBezTo>
                  <a:pt x="937606" y="847479"/>
                  <a:pt x="946563" y="859881"/>
                  <a:pt x="957321" y="875748"/>
                </a:cubicBezTo>
                <a:cubicBezTo>
                  <a:pt x="968078" y="891615"/>
                  <a:pt x="974395" y="904217"/>
                  <a:pt x="976270" y="913554"/>
                </a:cubicBezTo>
                <a:cubicBezTo>
                  <a:pt x="977677" y="918436"/>
                  <a:pt x="980914" y="924694"/>
                  <a:pt x="985983" y="932327"/>
                </a:cubicBezTo>
                <a:cubicBezTo>
                  <a:pt x="991051" y="939961"/>
                  <a:pt x="996516" y="950101"/>
                  <a:pt x="1002377" y="962748"/>
                </a:cubicBezTo>
                <a:cubicBezTo>
                  <a:pt x="1007853" y="986814"/>
                  <a:pt x="1009721" y="998847"/>
                  <a:pt x="1007983" y="998847"/>
                </a:cubicBezTo>
                <a:cubicBezTo>
                  <a:pt x="1007983" y="999499"/>
                  <a:pt x="1003736" y="999351"/>
                  <a:pt x="995242" y="998405"/>
                </a:cubicBezTo>
                <a:lnTo>
                  <a:pt x="994843" y="998356"/>
                </a:lnTo>
                <a:lnTo>
                  <a:pt x="992910" y="1003512"/>
                </a:lnTo>
                <a:cubicBezTo>
                  <a:pt x="990323" y="1007367"/>
                  <a:pt x="986172" y="1009294"/>
                  <a:pt x="980459" y="1009294"/>
                </a:cubicBezTo>
                <a:cubicBezTo>
                  <a:pt x="969033" y="1009294"/>
                  <a:pt x="963320" y="1007605"/>
                  <a:pt x="963320" y="1004226"/>
                </a:cubicBezTo>
                <a:cubicBezTo>
                  <a:pt x="963320" y="1000847"/>
                  <a:pt x="959079" y="997737"/>
                  <a:pt x="950597" y="994896"/>
                </a:cubicBezTo>
                <a:cubicBezTo>
                  <a:pt x="935413" y="991076"/>
                  <a:pt x="916136" y="983294"/>
                  <a:pt x="892767" y="971550"/>
                </a:cubicBezTo>
                <a:cubicBezTo>
                  <a:pt x="869397" y="959807"/>
                  <a:pt x="853664" y="950770"/>
                  <a:pt x="845569" y="944440"/>
                </a:cubicBezTo>
                <a:cubicBezTo>
                  <a:pt x="805436" y="911106"/>
                  <a:pt x="763745" y="887371"/>
                  <a:pt x="720495" y="873235"/>
                </a:cubicBezTo>
                <a:cubicBezTo>
                  <a:pt x="694277" y="864229"/>
                  <a:pt x="665115" y="852334"/>
                  <a:pt x="633009" y="837549"/>
                </a:cubicBezTo>
                <a:cubicBezTo>
                  <a:pt x="600903" y="822765"/>
                  <a:pt x="585091" y="815373"/>
                  <a:pt x="585573" y="815373"/>
                </a:cubicBezTo>
                <a:cubicBezTo>
                  <a:pt x="585739" y="815373"/>
                  <a:pt x="588780" y="829854"/>
                  <a:pt x="594696" y="858816"/>
                </a:cubicBezTo>
                <a:cubicBezTo>
                  <a:pt x="597441" y="871573"/>
                  <a:pt x="597300" y="884037"/>
                  <a:pt x="594272" y="896208"/>
                </a:cubicBezTo>
                <a:cubicBezTo>
                  <a:pt x="591245" y="908379"/>
                  <a:pt x="591680" y="923177"/>
                  <a:pt x="595576" y="940602"/>
                </a:cubicBezTo>
                <a:cubicBezTo>
                  <a:pt x="599472" y="958028"/>
                  <a:pt x="600772" y="973164"/>
                  <a:pt x="599475" y="986011"/>
                </a:cubicBezTo>
                <a:cubicBezTo>
                  <a:pt x="598179" y="998857"/>
                  <a:pt x="598613" y="1008922"/>
                  <a:pt x="600778" y="1016204"/>
                </a:cubicBezTo>
                <a:cubicBezTo>
                  <a:pt x="602944" y="1023485"/>
                  <a:pt x="598486" y="1032988"/>
                  <a:pt x="587404" y="1044710"/>
                </a:cubicBezTo>
                <a:cubicBezTo>
                  <a:pt x="576323" y="1056433"/>
                  <a:pt x="569393" y="1062798"/>
                  <a:pt x="566614" y="1063805"/>
                </a:cubicBezTo>
                <a:cubicBezTo>
                  <a:pt x="563835" y="1064811"/>
                  <a:pt x="562445" y="1065653"/>
                  <a:pt x="562445" y="1066328"/>
                </a:cubicBezTo>
                <a:cubicBezTo>
                  <a:pt x="562445" y="1083788"/>
                  <a:pt x="553467" y="1099249"/>
                  <a:pt x="535511" y="1112709"/>
                </a:cubicBezTo>
                <a:cubicBezTo>
                  <a:pt x="520437" y="1119177"/>
                  <a:pt x="509893" y="1116646"/>
                  <a:pt x="503880" y="1105117"/>
                </a:cubicBezTo>
                <a:cubicBezTo>
                  <a:pt x="502915" y="1101696"/>
                  <a:pt x="493502" y="1092608"/>
                  <a:pt x="475642" y="1077851"/>
                </a:cubicBezTo>
                <a:cubicBezTo>
                  <a:pt x="468843" y="1072031"/>
                  <a:pt x="461168" y="1063846"/>
                  <a:pt x="452617" y="1053296"/>
                </a:cubicBezTo>
                <a:cubicBezTo>
                  <a:pt x="444067" y="1042745"/>
                  <a:pt x="439791" y="1034967"/>
                  <a:pt x="439791" y="1029960"/>
                </a:cubicBezTo>
                <a:cubicBezTo>
                  <a:pt x="439791" y="1032581"/>
                  <a:pt x="438205" y="1032560"/>
                  <a:pt x="435033" y="1029898"/>
                </a:cubicBezTo>
                <a:cubicBezTo>
                  <a:pt x="415408" y="1015748"/>
                  <a:pt x="401244" y="998116"/>
                  <a:pt x="392542" y="977001"/>
                </a:cubicBezTo>
                <a:cubicBezTo>
                  <a:pt x="390280" y="958590"/>
                  <a:pt x="395500" y="950260"/>
                  <a:pt x="408202" y="952011"/>
                </a:cubicBezTo>
                <a:cubicBezTo>
                  <a:pt x="410560" y="952011"/>
                  <a:pt x="414195" y="953680"/>
                  <a:pt x="419104" y="957018"/>
                </a:cubicBezTo>
                <a:cubicBezTo>
                  <a:pt x="422842" y="962355"/>
                  <a:pt x="425200" y="962031"/>
                  <a:pt x="426179" y="956045"/>
                </a:cubicBezTo>
                <a:cubicBezTo>
                  <a:pt x="431489" y="946750"/>
                  <a:pt x="438640" y="940147"/>
                  <a:pt x="447632" y="936237"/>
                </a:cubicBezTo>
                <a:cubicBezTo>
                  <a:pt x="456624" y="932327"/>
                  <a:pt x="461392" y="926838"/>
                  <a:pt x="461937" y="919770"/>
                </a:cubicBezTo>
                <a:cubicBezTo>
                  <a:pt x="462482" y="912702"/>
                  <a:pt x="463909" y="909168"/>
                  <a:pt x="466219" y="909168"/>
                </a:cubicBezTo>
                <a:cubicBezTo>
                  <a:pt x="468529" y="909168"/>
                  <a:pt x="469684" y="906693"/>
                  <a:pt x="469684" y="901742"/>
                </a:cubicBezTo>
                <a:cubicBezTo>
                  <a:pt x="469684" y="896790"/>
                  <a:pt x="470767" y="893529"/>
                  <a:pt x="472932" y="891957"/>
                </a:cubicBezTo>
                <a:lnTo>
                  <a:pt x="474005" y="891210"/>
                </a:lnTo>
                <a:lnTo>
                  <a:pt x="461761" y="884344"/>
                </a:lnTo>
                <a:lnTo>
                  <a:pt x="467881" y="869441"/>
                </a:lnTo>
                <a:lnTo>
                  <a:pt x="466528" y="862337"/>
                </a:lnTo>
                <a:lnTo>
                  <a:pt x="465795" y="857364"/>
                </a:lnTo>
                <a:lnTo>
                  <a:pt x="465795" y="859126"/>
                </a:lnTo>
                <a:cubicBezTo>
                  <a:pt x="464057" y="856520"/>
                  <a:pt x="463188" y="842042"/>
                  <a:pt x="463188" y="815694"/>
                </a:cubicBezTo>
                <a:cubicBezTo>
                  <a:pt x="463188" y="802519"/>
                  <a:pt x="462897" y="791573"/>
                  <a:pt x="462314" y="782855"/>
                </a:cubicBezTo>
                <a:lnTo>
                  <a:pt x="461679" y="776221"/>
                </a:lnTo>
                <a:lnTo>
                  <a:pt x="461009" y="776887"/>
                </a:lnTo>
                <a:cubicBezTo>
                  <a:pt x="459152" y="778678"/>
                  <a:pt x="458224" y="779495"/>
                  <a:pt x="458224" y="779336"/>
                </a:cubicBezTo>
                <a:cubicBezTo>
                  <a:pt x="458224" y="788935"/>
                  <a:pt x="437281" y="816428"/>
                  <a:pt x="395397" y="861815"/>
                </a:cubicBezTo>
                <a:cubicBezTo>
                  <a:pt x="390459" y="867456"/>
                  <a:pt x="387839" y="870904"/>
                  <a:pt x="387536" y="872159"/>
                </a:cubicBezTo>
                <a:cubicBezTo>
                  <a:pt x="386488" y="882668"/>
                  <a:pt x="371179" y="904100"/>
                  <a:pt x="341610" y="936455"/>
                </a:cubicBezTo>
                <a:cubicBezTo>
                  <a:pt x="335252" y="942812"/>
                  <a:pt x="332074" y="946671"/>
                  <a:pt x="332074" y="948029"/>
                </a:cubicBezTo>
                <a:cubicBezTo>
                  <a:pt x="332074" y="949387"/>
                  <a:pt x="322492" y="959200"/>
                  <a:pt x="303329" y="977467"/>
                </a:cubicBezTo>
                <a:cubicBezTo>
                  <a:pt x="284166" y="995734"/>
                  <a:pt x="272974" y="1009966"/>
                  <a:pt x="269754" y="1020165"/>
                </a:cubicBezTo>
                <a:cubicBezTo>
                  <a:pt x="266533" y="1030364"/>
                  <a:pt x="259403" y="1035463"/>
                  <a:pt x="248363" y="1035463"/>
                </a:cubicBezTo>
                <a:cubicBezTo>
                  <a:pt x="237323" y="1035463"/>
                  <a:pt x="231479" y="1035463"/>
                  <a:pt x="230831" y="1035463"/>
                </a:cubicBezTo>
                <a:cubicBezTo>
                  <a:pt x="230183" y="1035463"/>
                  <a:pt x="227266" y="1036763"/>
                  <a:pt x="222080" y="1039363"/>
                </a:cubicBezTo>
                <a:cubicBezTo>
                  <a:pt x="216895" y="1041962"/>
                  <a:pt x="207058" y="1037632"/>
                  <a:pt x="192570" y="1026371"/>
                </a:cubicBezTo>
                <a:cubicBezTo>
                  <a:pt x="178082" y="1015111"/>
                  <a:pt x="169445" y="1009480"/>
                  <a:pt x="166659" y="1009480"/>
                </a:cubicBezTo>
                <a:cubicBezTo>
                  <a:pt x="163874" y="1009480"/>
                  <a:pt x="152996" y="1003074"/>
                  <a:pt x="134026" y="990262"/>
                </a:cubicBezTo>
                <a:cubicBezTo>
                  <a:pt x="115055" y="977450"/>
                  <a:pt x="105570" y="966979"/>
                  <a:pt x="105570" y="958849"/>
                </a:cubicBezTo>
                <a:cubicBezTo>
                  <a:pt x="105570" y="950718"/>
                  <a:pt x="107084" y="946653"/>
                  <a:pt x="110111" y="946653"/>
                </a:cubicBezTo>
                <a:cubicBezTo>
                  <a:pt x="113138" y="946653"/>
                  <a:pt x="114266" y="948508"/>
                  <a:pt x="113494" y="952218"/>
                </a:cubicBezTo>
                <a:cubicBezTo>
                  <a:pt x="111673" y="943143"/>
                  <a:pt x="114480" y="933017"/>
                  <a:pt x="121913" y="921839"/>
                </a:cubicBezTo>
                <a:cubicBezTo>
                  <a:pt x="129347" y="910661"/>
                  <a:pt x="136356" y="905507"/>
                  <a:pt x="142942" y="906375"/>
                </a:cubicBezTo>
                <a:cubicBezTo>
                  <a:pt x="149527" y="907244"/>
                  <a:pt x="159160" y="903138"/>
                  <a:pt x="171842" y="894056"/>
                </a:cubicBezTo>
                <a:cubicBezTo>
                  <a:pt x="184523" y="884975"/>
                  <a:pt x="191667" y="880434"/>
                  <a:pt x="193273" y="880434"/>
                </a:cubicBezTo>
                <a:cubicBezTo>
                  <a:pt x="194880" y="880434"/>
                  <a:pt x="197631" y="878269"/>
                  <a:pt x="201528" y="873938"/>
                </a:cubicBezTo>
                <a:cubicBezTo>
                  <a:pt x="205424" y="869608"/>
                  <a:pt x="208279" y="867442"/>
                  <a:pt x="210092" y="867442"/>
                </a:cubicBezTo>
                <a:cubicBezTo>
                  <a:pt x="211906" y="867442"/>
                  <a:pt x="212771" y="867573"/>
                  <a:pt x="212688" y="867835"/>
                </a:cubicBezTo>
                <a:cubicBezTo>
                  <a:pt x="213378" y="865767"/>
                  <a:pt x="214789" y="863320"/>
                  <a:pt x="216921" y="860497"/>
                </a:cubicBezTo>
                <a:lnTo>
                  <a:pt x="224792" y="851668"/>
                </a:lnTo>
                <a:lnTo>
                  <a:pt x="223756" y="842990"/>
                </a:lnTo>
                <a:cubicBezTo>
                  <a:pt x="223756" y="825406"/>
                  <a:pt x="230052" y="789176"/>
                  <a:pt x="242643" y="734300"/>
                </a:cubicBezTo>
                <a:cubicBezTo>
                  <a:pt x="247470" y="715020"/>
                  <a:pt x="250725" y="697415"/>
                  <a:pt x="252408" y="681486"/>
                </a:cubicBezTo>
                <a:cubicBezTo>
                  <a:pt x="253221" y="670825"/>
                  <a:pt x="253018" y="663457"/>
                  <a:pt x="251797" y="659382"/>
                </a:cubicBezTo>
                <a:cubicBezTo>
                  <a:pt x="250577" y="655306"/>
                  <a:pt x="245422" y="649476"/>
                  <a:pt x="236334" y="641891"/>
                </a:cubicBezTo>
                <a:cubicBezTo>
                  <a:pt x="229921" y="635478"/>
                  <a:pt x="226221" y="630141"/>
                  <a:pt x="225235" y="625879"/>
                </a:cubicBezTo>
                <a:cubicBezTo>
                  <a:pt x="224249" y="621617"/>
                  <a:pt x="226307" y="615011"/>
                  <a:pt x="231410" y="606061"/>
                </a:cubicBezTo>
                <a:cubicBezTo>
                  <a:pt x="238595" y="595028"/>
                  <a:pt x="246898" y="590645"/>
                  <a:pt x="256317" y="592914"/>
                </a:cubicBezTo>
                <a:cubicBezTo>
                  <a:pt x="265737" y="595183"/>
                  <a:pt x="275880" y="596772"/>
                  <a:pt x="286748" y="597683"/>
                </a:cubicBezTo>
                <a:cubicBezTo>
                  <a:pt x="308497" y="601461"/>
                  <a:pt x="330660" y="611757"/>
                  <a:pt x="353236" y="628568"/>
                </a:cubicBezTo>
                <a:cubicBezTo>
                  <a:pt x="375813" y="645380"/>
                  <a:pt x="388129" y="661999"/>
                  <a:pt x="390184" y="678424"/>
                </a:cubicBezTo>
                <a:cubicBezTo>
                  <a:pt x="392087" y="684175"/>
                  <a:pt x="395649" y="690368"/>
                  <a:pt x="400869" y="697001"/>
                </a:cubicBezTo>
                <a:lnTo>
                  <a:pt x="403355" y="700951"/>
                </a:lnTo>
                <a:lnTo>
                  <a:pt x="405174" y="698025"/>
                </a:lnTo>
                <a:cubicBezTo>
                  <a:pt x="408355" y="694957"/>
                  <a:pt x="413126" y="693422"/>
                  <a:pt x="419487" y="693422"/>
                </a:cubicBezTo>
                <a:cubicBezTo>
                  <a:pt x="425848" y="693422"/>
                  <a:pt x="430457" y="694180"/>
                  <a:pt x="433314" y="695695"/>
                </a:cubicBezTo>
                <a:lnTo>
                  <a:pt x="436269" y="698522"/>
                </a:lnTo>
                <a:lnTo>
                  <a:pt x="439978" y="695098"/>
                </a:lnTo>
                <a:lnTo>
                  <a:pt x="457955" y="679355"/>
                </a:lnTo>
                <a:lnTo>
                  <a:pt x="459175" y="610364"/>
                </a:lnTo>
                <a:cubicBezTo>
                  <a:pt x="460044" y="565280"/>
                  <a:pt x="458082" y="540996"/>
                  <a:pt x="453290" y="537514"/>
                </a:cubicBezTo>
                <a:cubicBezTo>
                  <a:pt x="448497" y="534032"/>
                  <a:pt x="446973" y="528856"/>
                  <a:pt x="448718" y="521988"/>
                </a:cubicBezTo>
                <a:cubicBezTo>
                  <a:pt x="450462" y="515120"/>
                  <a:pt x="449638" y="510028"/>
                  <a:pt x="446246" y="506711"/>
                </a:cubicBezTo>
                <a:cubicBezTo>
                  <a:pt x="442853" y="503394"/>
                  <a:pt x="438778" y="502149"/>
                  <a:pt x="434020" y="502977"/>
                </a:cubicBezTo>
                <a:cubicBezTo>
                  <a:pt x="429262" y="503804"/>
                  <a:pt x="426883" y="505535"/>
                  <a:pt x="426883" y="508169"/>
                </a:cubicBezTo>
                <a:cubicBezTo>
                  <a:pt x="426883" y="510804"/>
                  <a:pt x="423007" y="512121"/>
                  <a:pt x="415256" y="512121"/>
                </a:cubicBezTo>
                <a:cubicBezTo>
                  <a:pt x="407506" y="512121"/>
                  <a:pt x="401241" y="514069"/>
                  <a:pt x="396462" y="517965"/>
                </a:cubicBezTo>
                <a:cubicBezTo>
                  <a:pt x="391684" y="521861"/>
                  <a:pt x="387484" y="522943"/>
                  <a:pt x="383864" y="521213"/>
                </a:cubicBezTo>
                <a:cubicBezTo>
                  <a:pt x="380244" y="519482"/>
                  <a:pt x="378285" y="519302"/>
                  <a:pt x="377989" y="520675"/>
                </a:cubicBezTo>
                <a:cubicBezTo>
                  <a:pt x="377692" y="522047"/>
                  <a:pt x="369824" y="526591"/>
                  <a:pt x="354385" y="534308"/>
                </a:cubicBezTo>
                <a:cubicBezTo>
                  <a:pt x="338945" y="542024"/>
                  <a:pt x="330143" y="545882"/>
                  <a:pt x="327978" y="545882"/>
                </a:cubicBezTo>
                <a:cubicBezTo>
                  <a:pt x="325812" y="545882"/>
                  <a:pt x="318206" y="548913"/>
                  <a:pt x="305160" y="554974"/>
                </a:cubicBezTo>
                <a:cubicBezTo>
                  <a:pt x="292113" y="561035"/>
                  <a:pt x="285472" y="563632"/>
                  <a:pt x="285238" y="562763"/>
                </a:cubicBezTo>
                <a:cubicBezTo>
                  <a:pt x="285003" y="561894"/>
                  <a:pt x="283442" y="562759"/>
                  <a:pt x="280552" y="565359"/>
                </a:cubicBezTo>
                <a:lnTo>
                  <a:pt x="279825" y="565744"/>
                </a:lnTo>
                <a:lnTo>
                  <a:pt x="278647" y="570060"/>
                </a:lnTo>
                <a:cubicBezTo>
                  <a:pt x="277673" y="571250"/>
                  <a:pt x="276211" y="571844"/>
                  <a:pt x="274263" y="571844"/>
                </a:cubicBezTo>
                <a:cubicBezTo>
                  <a:pt x="270367" y="571844"/>
                  <a:pt x="268419" y="573792"/>
                  <a:pt x="268419" y="577688"/>
                </a:cubicBezTo>
                <a:cubicBezTo>
                  <a:pt x="268419" y="581585"/>
                  <a:pt x="265034" y="583533"/>
                  <a:pt x="258262" y="583533"/>
                </a:cubicBezTo>
                <a:cubicBezTo>
                  <a:pt x="251490" y="583533"/>
                  <a:pt x="243343" y="585915"/>
                  <a:pt x="233820" y="590680"/>
                </a:cubicBezTo>
                <a:cubicBezTo>
                  <a:pt x="224297" y="595445"/>
                  <a:pt x="219025" y="597827"/>
                  <a:pt x="218005" y="597827"/>
                </a:cubicBezTo>
                <a:cubicBezTo>
                  <a:pt x="216984" y="597827"/>
                  <a:pt x="216474" y="599124"/>
                  <a:pt x="216474" y="601717"/>
                </a:cubicBezTo>
                <a:cubicBezTo>
                  <a:pt x="216474" y="604309"/>
                  <a:pt x="213347" y="605606"/>
                  <a:pt x="207092" y="605606"/>
                </a:cubicBezTo>
                <a:cubicBezTo>
                  <a:pt x="200838" y="605606"/>
                  <a:pt x="194353" y="608202"/>
                  <a:pt x="187636" y="613394"/>
                </a:cubicBezTo>
                <a:cubicBezTo>
                  <a:pt x="180920" y="618587"/>
                  <a:pt x="175486" y="620318"/>
                  <a:pt x="171335" y="618587"/>
                </a:cubicBezTo>
                <a:cubicBezTo>
                  <a:pt x="167184" y="616856"/>
                  <a:pt x="164677" y="617508"/>
                  <a:pt x="163815" y="620542"/>
                </a:cubicBezTo>
                <a:cubicBezTo>
                  <a:pt x="162953" y="623576"/>
                  <a:pt x="159726" y="625093"/>
                  <a:pt x="154133" y="625093"/>
                </a:cubicBezTo>
                <a:cubicBezTo>
                  <a:pt x="148541" y="625093"/>
                  <a:pt x="142911" y="627689"/>
                  <a:pt x="137242" y="632882"/>
                </a:cubicBezTo>
                <a:cubicBezTo>
                  <a:pt x="131574" y="638074"/>
                  <a:pt x="126285" y="639588"/>
                  <a:pt x="121375" y="637422"/>
                </a:cubicBezTo>
                <a:cubicBezTo>
                  <a:pt x="116466" y="635257"/>
                  <a:pt x="113535" y="634402"/>
                  <a:pt x="112583" y="634857"/>
                </a:cubicBezTo>
                <a:cubicBezTo>
                  <a:pt x="111632" y="635312"/>
                  <a:pt x="109353" y="637043"/>
                  <a:pt x="105746" y="640050"/>
                </a:cubicBezTo>
                <a:cubicBezTo>
                  <a:pt x="102140" y="643056"/>
                  <a:pt x="93548" y="639546"/>
                  <a:pt x="79970" y="629520"/>
                </a:cubicBezTo>
                <a:cubicBezTo>
                  <a:pt x="66393" y="619494"/>
                  <a:pt x="53980" y="610967"/>
                  <a:pt x="42733" y="603940"/>
                </a:cubicBezTo>
                <a:cubicBezTo>
                  <a:pt x="31486" y="596914"/>
                  <a:pt x="25460" y="592190"/>
                  <a:pt x="24653" y="589770"/>
                </a:cubicBezTo>
                <a:cubicBezTo>
                  <a:pt x="23846" y="587349"/>
                  <a:pt x="23629" y="586139"/>
                  <a:pt x="24001" y="586139"/>
                </a:cubicBezTo>
                <a:cubicBezTo>
                  <a:pt x="3921" y="586139"/>
                  <a:pt x="-3085" y="576423"/>
                  <a:pt x="2983" y="556991"/>
                </a:cubicBezTo>
                <a:cubicBezTo>
                  <a:pt x="3838" y="557005"/>
                  <a:pt x="4038" y="557405"/>
                  <a:pt x="3583" y="558191"/>
                </a:cubicBezTo>
                <a:cubicBezTo>
                  <a:pt x="-2030" y="546220"/>
                  <a:pt x="-1047" y="536473"/>
                  <a:pt x="6531" y="528950"/>
                </a:cubicBezTo>
                <a:cubicBezTo>
                  <a:pt x="14109" y="521426"/>
                  <a:pt x="24056" y="516637"/>
                  <a:pt x="36372" y="514582"/>
                </a:cubicBezTo>
                <a:cubicBezTo>
                  <a:pt x="55818" y="512969"/>
                  <a:pt x="69230" y="509576"/>
                  <a:pt x="76608" y="504404"/>
                </a:cubicBezTo>
                <a:cubicBezTo>
                  <a:pt x="90110" y="498819"/>
                  <a:pt x="97237" y="496678"/>
                  <a:pt x="97989" y="497981"/>
                </a:cubicBezTo>
                <a:cubicBezTo>
                  <a:pt x="98740" y="499284"/>
                  <a:pt x="99888" y="498212"/>
                  <a:pt x="101433" y="494764"/>
                </a:cubicBezTo>
                <a:cubicBezTo>
                  <a:pt x="109132" y="490865"/>
                  <a:pt x="115869" y="488053"/>
                  <a:pt x="121643" y="486329"/>
                </a:cubicBezTo>
                <a:lnTo>
                  <a:pt x="134125" y="484679"/>
                </a:lnTo>
                <a:lnTo>
                  <a:pt x="134429" y="484152"/>
                </a:lnTo>
                <a:cubicBezTo>
                  <a:pt x="137215" y="480745"/>
                  <a:pt x="141394" y="477780"/>
                  <a:pt x="146965" y="475256"/>
                </a:cubicBezTo>
                <a:cubicBezTo>
                  <a:pt x="148910" y="476994"/>
                  <a:pt x="151954" y="476132"/>
                  <a:pt x="156099" y="472670"/>
                </a:cubicBezTo>
                <a:cubicBezTo>
                  <a:pt x="158171" y="470939"/>
                  <a:pt x="160589" y="469859"/>
                  <a:pt x="163352" y="469428"/>
                </a:cubicBezTo>
                <a:lnTo>
                  <a:pt x="166006" y="469614"/>
                </a:lnTo>
                <a:lnTo>
                  <a:pt x="169448" y="466444"/>
                </a:lnTo>
                <a:cubicBezTo>
                  <a:pt x="171376" y="465008"/>
                  <a:pt x="173698" y="463549"/>
                  <a:pt x="176413" y="462068"/>
                </a:cubicBezTo>
                <a:cubicBezTo>
                  <a:pt x="184559" y="457626"/>
                  <a:pt x="192544" y="457370"/>
                  <a:pt x="200367" y="461302"/>
                </a:cubicBezTo>
                <a:lnTo>
                  <a:pt x="206632" y="465597"/>
                </a:lnTo>
                <a:lnTo>
                  <a:pt x="207486" y="465039"/>
                </a:lnTo>
                <a:lnTo>
                  <a:pt x="206350" y="464031"/>
                </a:lnTo>
                <a:cubicBezTo>
                  <a:pt x="204976" y="461788"/>
                  <a:pt x="204289" y="459131"/>
                  <a:pt x="204289" y="456059"/>
                </a:cubicBezTo>
                <a:cubicBezTo>
                  <a:pt x="204289" y="446225"/>
                  <a:pt x="215240" y="440523"/>
                  <a:pt x="237140" y="438950"/>
                </a:cubicBezTo>
                <a:cubicBezTo>
                  <a:pt x="239954" y="438950"/>
                  <a:pt x="244488" y="437647"/>
                  <a:pt x="250742" y="435040"/>
                </a:cubicBezTo>
                <a:cubicBezTo>
                  <a:pt x="256997" y="432434"/>
                  <a:pt x="263399" y="435785"/>
                  <a:pt x="269950" y="445094"/>
                </a:cubicBezTo>
                <a:cubicBezTo>
                  <a:pt x="269509" y="443467"/>
                  <a:pt x="269462" y="442270"/>
                  <a:pt x="269808" y="441503"/>
                </a:cubicBezTo>
                <a:lnTo>
                  <a:pt x="271323" y="440813"/>
                </a:lnTo>
                <a:lnTo>
                  <a:pt x="269536" y="434389"/>
                </a:lnTo>
                <a:cubicBezTo>
                  <a:pt x="269536" y="424273"/>
                  <a:pt x="275681" y="419215"/>
                  <a:pt x="287969" y="419215"/>
                </a:cubicBezTo>
                <a:lnTo>
                  <a:pt x="291176" y="420006"/>
                </a:lnTo>
                <a:lnTo>
                  <a:pt x="296668" y="412983"/>
                </a:lnTo>
                <a:cubicBezTo>
                  <a:pt x="298671" y="411462"/>
                  <a:pt x="300471" y="411243"/>
                  <a:pt x="302067" y="412326"/>
                </a:cubicBezTo>
                <a:lnTo>
                  <a:pt x="304106" y="414660"/>
                </a:lnTo>
                <a:lnTo>
                  <a:pt x="308995" y="411157"/>
                </a:lnTo>
                <a:cubicBezTo>
                  <a:pt x="312261" y="409282"/>
                  <a:pt x="316365" y="407271"/>
                  <a:pt x="321306" y="405127"/>
                </a:cubicBezTo>
                <a:cubicBezTo>
                  <a:pt x="326247" y="402982"/>
                  <a:pt x="330726" y="401757"/>
                  <a:pt x="334745" y="401450"/>
                </a:cubicBezTo>
                <a:lnTo>
                  <a:pt x="341424" y="402599"/>
                </a:lnTo>
                <a:lnTo>
                  <a:pt x="346137" y="399876"/>
                </a:lnTo>
                <a:cubicBezTo>
                  <a:pt x="348508" y="399115"/>
                  <a:pt x="351275" y="398735"/>
                  <a:pt x="354436" y="398735"/>
                </a:cubicBezTo>
                <a:cubicBezTo>
                  <a:pt x="352892" y="398707"/>
                  <a:pt x="356571" y="397180"/>
                  <a:pt x="365473" y="394152"/>
                </a:cubicBezTo>
                <a:cubicBezTo>
                  <a:pt x="374375" y="391125"/>
                  <a:pt x="378826" y="391773"/>
                  <a:pt x="378826" y="396097"/>
                </a:cubicBezTo>
                <a:cubicBezTo>
                  <a:pt x="378826" y="400421"/>
                  <a:pt x="379178" y="402155"/>
                  <a:pt x="379881" y="401300"/>
                </a:cubicBezTo>
                <a:cubicBezTo>
                  <a:pt x="380585" y="400445"/>
                  <a:pt x="382733" y="400017"/>
                  <a:pt x="386326" y="400017"/>
                </a:cubicBezTo>
                <a:cubicBezTo>
                  <a:pt x="389918" y="400017"/>
                  <a:pt x="394928" y="397204"/>
                  <a:pt x="401355" y="391577"/>
                </a:cubicBezTo>
                <a:cubicBezTo>
                  <a:pt x="407782" y="385950"/>
                  <a:pt x="413281" y="384433"/>
                  <a:pt x="417853" y="387026"/>
                </a:cubicBezTo>
                <a:cubicBezTo>
                  <a:pt x="420139" y="388322"/>
                  <a:pt x="424380" y="388550"/>
                  <a:pt x="430578" y="387711"/>
                </a:cubicBezTo>
                <a:lnTo>
                  <a:pt x="440493" y="385813"/>
                </a:lnTo>
                <a:lnTo>
                  <a:pt x="439667" y="381140"/>
                </a:lnTo>
                <a:cubicBezTo>
                  <a:pt x="439667" y="370155"/>
                  <a:pt x="446463" y="364663"/>
                  <a:pt x="460054" y="364663"/>
                </a:cubicBezTo>
                <a:cubicBezTo>
                  <a:pt x="470248" y="364663"/>
                  <a:pt x="476619" y="367752"/>
                  <a:pt x="479167" y="373931"/>
                </a:cubicBezTo>
                <a:lnTo>
                  <a:pt x="479374" y="375103"/>
                </a:lnTo>
                <a:lnTo>
                  <a:pt x="479661" y="375025"/>
                </a:lnTo>
                <a:cubicBezTo>
                  <a:pt x="485967" y="373358"/>
                  <a:pt x="490371" y="372345"/>
                  <a:pt x="492874" y="371986"/>
                </a:cubicBezTo>
                <a:cubicBezTo>
                  <a:pt x="495984" y="371445"/>
                  <a:pt x="498732" y="371282"/>
                  <a:pt x="501117" y="371497"/>
                </a:cubicBezTo>
                <a:lnTo>
                  <a:pt x="506618" y="373113"/>
                </a:lnTo>
                <a:lnTo>
                  <a:pt x="506259" y="366525"/>
                </a:lnTo>
                <a:cubicBezTo>
                  <a:pt x="506259" y="355105"/>
                  <a:pt x="511662" y="349827"/>
                  <a:pt x="522467" y="350689"/>
                </a:cubicBezTo>
                <a:cubicBezTo>
                  <a:pt x="533273" y="351551"/>
                  <a:pt x="538310" y="352926"/>
                  <a:pt x="537579" y="354816"/>
                </a:cubicBezTo>
                <a:cubicBezTo>
                  <a:pt x="539524" y="350954"/>
                  <a:pt x="542203" y="339918"/>
                  <a:pt x="545616" y="321706"/>
                </a:cubicBezTo>
                <a:cubicBezTo>
                  <a:pt x="547323" y="312600"/>
                  <a:pt x="548686" y="305997"/>
                  <a:pt x="549704" y="301896"/>
                </a:cubicBezTo>
                <a:lnTo>
                  <a:pt x="550929" y="297774"/>
                </a:lnTo>
                <a:lnTo>
                  <a:pt x="550635" y="298023"/>
                </a:lnTo>
                <a:cubicBezTo>
                  <a:pt x="543331" y="301803"/>
                  <a:pt x="502777" y="316955"/>
                  <a:pt x="428972" y="343479"/>
                </a:cubicBezTo>
                <a:cubicBezTo>
                  <a:pt x="412560" y="350403"/>
                  <a:pt x="399224" y="353864"/>
                  <a:pt x="388963" y="353864"/>
                </a:cubicBezTo>
                <a:cubicBezTo>
                  <a:pt x="379640" y="353864"/>
                  <a:pt x="367959" y="351820"/>
                  <a:pt x="353919" y="347730"/>
                </a:cubicBezTo>
                <a:cubicBezTo>
                  <a:pt x="339880" y="343641"/>
                  <a:pt x="332860" y="340649"/>
                  <a:pt x="332860" y="338752"/>
                </a:cubicBezTo>
                <a:cubicBezTo>
                  <a:pt x="332860" y="336856"/>
                  <a:pt x="329895" y="335284"/>
                  <a:pt x="323964" y="334036"/>
                </a:cubicBezTo>
                <a:cubicBezTo>
                  <a:pt x="318034" y="332787"/>
                  <a:pt x="311552" y="328853"/>
                  <a:pt x="304518" y="322234"/>
                </a:cubicBezTo>
                <a:cubicBezTo>
                  <a:pt x="297485" y="315614"/>
                  <a:pt x="292099" y="312304"/>
                  <a:pt x="288362" y="312304"/>
                </a:cubicBezTo>
                <a:cubicBezTo>
                  <a:pt x="284624" y="312304"/>
                  <a:pt x="281735" y="306236"/>
                  <a:pt x="279694" y="294099"/>
                </a:cubicBezTo>
                <a:cubicBezTo>
                  <a:pt x="278770" y="286376"/>
                  <a:pt x="281018" y="279884"/>
                  <a:pt x="286438" y="274622"/>
                </a:cubicBezTo>
                <a:cubicBezTo>
                  <a:pt x="291858" y="269361"/>
                  <a:pt x="302326" y="261407"/>
                  <a:pt x="317841" y="250760"/>
                </a:cubicBezTo>
                <a:cubicBezTo>
                  <a:pt x="336845" y="239561"/>
                  <a:pt x="350864" y="231996"/>
                  <a:pt x="359898" y="228066"/>
                </a:cubicBezTo>
                <a:cubicBezTo>
                  <a:pt x="368931" y="224135"/>
                  <a:pt x="377909" y="220425"/>
                  <a:pt x="386832" y="216936"/>
                </a:cubicBezTo>
                <a:cubicBezTo>
                  <a:pt x="413574" y="204524"/>
                  <a:pt x="437709" y="195753"/>
                  <a:pt x="459237" y="190622"/>
                </a:cubicBezTo>
                <a:lnTo>
                  <a:pt x="498625" y="182802"/>
                </a:lnTo>
                <a:cubicBezTo>
                  <a:pt x="524484" y="176141"/>
                  <a:pt x="543020" y="175293"/>
                  <a:pt x="554232" y="180258"/>
                </a:cubicBezTo>
                <a:cubicBezTo>
                  <a:pt x="562438" y="183085"/>
                  <a:pt x="566214" y="184702"/>
                  <a:pt x="565559" y="185109"/>
                </a:cubicBezTo>
                <a:cubicBezTo>
                  <a:pt x="564903" y="185516"/>
                  <a:pt x="564776" y="183940"/>
                  <a:pt x="565176" y="180382"/>
                </a:cubicBezTo>
                <a:lnTo>
                  <a:pt x="570286" y="155764"/>
                </a:lnTo>
                <a:cubicBezTo>
                  <a:pt x="571954" y="148083"/>
                  <a:pt x="573864" y="144407"/>
                  <a:pt x="576016" y="144738"/>
                </a:cubicBezTo>
                <a:cubicBezTo>
                  <a:pt x="573478" y="144738"/>
                  <a:pt x="570162" y="143707"/>
                  <a:pt x="566065" y="141645"/>
                </a:cubicBezTo>
                <a:lnTo>
                  <a:pt x="563502" y="138652"/>
                </a:lnTo>
                <a:lnTo>
                  <a:pt x="556141" y="141786"/>
                </a:lnTo>
                <a:cubicBezTo>
                  <a:pt x="544806" y="146682"/>
                  <a:pt x="528368" y="153954"/>
                  <a:pt x="506828" y="163605"/>
                </a:cubicBezTo>
                <a:cubicBezTo>
                  <a:pt x="478107" y="176472"/>
                  <a:pt x="461175" y="184333"/>
                  <a:pt x="456031" y="187188"/>
                </a:cubicBezTo>
                <a:cubicBezTo>
                  <a:pt x="443329" y="195256"/>
                  <a:pt x="431806" y="199290"/>
                  <a:pt x="421463" y="199290"/>
                </a:cubicBezTo>
                <a:cubicBezTo>
                  <a:pt x="392818" y="197456"/>
                  <a:pt x="366035" y="190746"/>
                  <a:pt x="341114" y="179162"/>
                </a:cubicBezTo>
                <a:cubicBezTo>
                  <a:pt x="330384" y="174679"/>
                  <a:pt x="322585" y="171225"/>
                  <a:pt x="317717" y="168797"/>
                </a:cubicBezTo>
                <a:cubicBezTo>
                  <a:pt x="312007" y="167653"/>
                  <a:pt x="303322" y="161250"/>
                  <a:pt x="291661" y="149589"/>
                </a:cubicBezTo>
                <a:cubicBezTo>
                  <a:pt x="280001" y="137929"/>
                  <a:pt x="274170" y="128437"/>
                  <a:pt x="274170" y="121114"/>
                </a:cubicBezTo>
                <a:cubicBezTo>
                  <a:pt x="274170" y="110563"/>
                  <a:pt x="276115" y="105288"/>
                  <a:pt x="280004" y="105288"/>
                </a:cubicBezTo>
                <a:cubicBezTo>
                  <a:pt x="283893" y="105288"/>
                  <a:pt x="287134" y="102040"/>
                  <a:pt x="289727" y="95544"/>
                </a:cubicBezTo>
                <a:cubicBezTo>
                  <a:pt x="292320" y="89048"/>
                  <a:pt x="297050" y="85801"/>
                  <a:pt x="303918" y="85801"/>
                </a:cubicBezTo>
                <a:cubicBezTo>
                  <a:pt x="310787" y="85801"/>
                  <a:pt x="316513" y="84270"/>
                  <a:pt x="321099" y="81208"/>
                </a:cubicBezTo>
                <a:cubicBezTo>
                  <a:pt x="325685" y="78146"/>
                  <a:pt x="334301" y="74636"/>
                  <a:pt x="346948" y="70678"/>
                </a:cubicBezTo>
                <a:cubicBezTo>
                  <a:pt x="359594" y="66720"/>
                  <a:pt x="365676" y="65224"/>
                  <a:pt x="365194" y="66189"/>
                </a:cubicBezTo>
                <a:cubicBezTo>
                  <a:pt x="368848" y="60742"/>
                  <a:pt x="380737" y="55073"/>
                  <a:pt x="400858" y="49184"/>
                </a:cubicBezTo>
                <a:cubicBezTo>
                  <a:pt x="420980" y="43296"/>
                  <a:pt x="434682" y="40351"/>
                  <a:pt x="441964" y="40351"/>
                </a:cubicBezTo>
                <a:cubicBezTo>
                  <a:pt x="441798" y="40351"/>
                  <a:pt x="441281" y="43413"/>
                  <a:pt x="440412" y="49536"/>
                </a:cubicBezTo>
                <a:cubicBezTo>
                  <a:pt x="440412" y="39248"/>
                  <a:pt x="443539" y="33190"/>
                  <a:pt x="449794" y="31363"/>
                </a:cubicBezTo>
                <a:cubicBezTo>
                  <a:pt x="456048" y="29535"/>
                  <a:pt x="462940" y="30145"/>
                  <a:pt x="470470" y="33193"/>
                </a:cubicBezTo>
                <a:cubicBezTo>
                  <a:pt x="466402" y="31883"/>
                  <a:pt x="467371" y="28846"/>
                  <a:pt x="473377" y="24081"/>
                </a:cubicBezTo>
                <a:cubicBezTo>
                  <a:pt x="479383" y="19316"/>
                  <a:pt x="483158" y="18664"/>
                  <a:pt x="484703" y="22126"/>
                </a:cubicBezTo>
                <a:cubicBezTo>
                  <a:pt x="486248" y="25587"/>
                  <a:pt x="487451" y="25587"/>
                  <a:pt x="488313" y="22126"/>
                </a:cubicBezTo>
                <a:cubicBezTo>
                  <a:pt x="489175" y="18664"/>
                  <a:pt x="491350" y="17581"/>
                  <a:pt x="494840" y="18878"/>
                </a:cubicBezTo>
                <a:cubicBezTo>
                  <a:pt x="498329" y="20174"/>
                  <a:pt x="503008" y="18447"/>
                  <a:pt x="508876" y="13696"/>
                </a:cubicBezTo>
                <a:cubicBezTo>
                  <a:pt x="514744" y="8945"/>
                  <a:pt x="519340" y="6569"/>
                  <a:pt x="522664" y="6569"/>
                </a:cubicBezTo>
                <a:cubicBezTo>
                  <a:pt x="526001" y="6569"/>
                  <a:pt x="528474" y="5266"/>
                  <a:pt x="530080" y="2659"/>
                </a:cubicBezTo>
                <a:cubicBezTo>
                  <a:pt x="530884" y="1356"/>
                  <a:pt x="532283" y="532"/>
                  <a:pt x="534277" y="187"/>
                </a:cubicBezTo>
                <a:close/>
              </a:path>
            </a:pathLst>
          </a:custGeom>
          <a:gradFill flip="none" rotWithShape="1">
            <a:gsLst>
              <a:gs pos="100000">
                <a:srgbClr val="BB8245"/>
              </a:gs>
              <a:gs pos="71000">
                <a:srgbClr val="D29B59"/>
              </a:gs>
              <a:gs pos="0">
                <a:srgbClr val="F7C885"/>
              </a:gs>
            </a:gsLst>
            <a:lin ang="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>
              <a:defRPr sz="11500" b="1">
                <a:gradFill flip="none" rotWithShape="1">
                  <a:gsLst>
                    <a:gs pos="100000">
                      <a:srgbClr val="A87039"/>
                    </a:gs>
                    <a:gs pos="0">
                      <a:srgbClr val="E2C182"/>
                    </a:gs>
                  </a:gsLst>
                  <a:lin ang="0" scaled="1"/>
                  <a:tileRect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30637A8B-E3C4-DBA7-71C9-C208BB4B6EAE}"/>
              </a:ext>
            </a:extLst>
          </p:cNvPr>
          <p:cNvSpPr/>
          <p:nvPr/>
        </p:nvSpPr>
        <p:spPr>
          <a:xfrm rot="337524" flipH="1">
            <a:off x="2825453" y="2932273"/>
            <a:ext cx="43200" cy="3348000"/>
          </a:xfrm>
          <a:prstGeom prst="ellipse">
            <a:avLst/>
          </a:prstGeom>
          <a:gradFill flip="none" rotWithShape="1">
            <a:gsLst>
              <a:gs pos="0">
                <a:srgbClr val="D9B166"/>
              </a:gs>
              <a:gs pos="26000">
                <a:srgbClr val="F2D888"/>
              </a:gs>
              <a:gs pos="77900">
                <a:srgbClr val="F2D888"/>
              </a:gs>
              <a:gs pos="51000">
                <a:srgbClr val="D2AA76"/>
              </a:gs>
              <a:gs pos="100000">
                <a:srgbClr val="D2AA76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8962F577-9FE4-3EFA-6F00-8325A55A59E2}"/>
              </a:ext>
            </a:extLst>
          </p:cNvPr>
          <p:cNvSpPr/>
          <p:nvPr/>
        </p:nvSpPr>
        <p:spPr>
          <a:xfrm rot="393068" flipH="1">
            <a:off x="5949310" y="2932274"/>
            <a:ext cx="43200" cy="3348000"/>
          </a:xfrm>
          <a:prstGeom prst="ellipse">
            <a:avLst/>
          </a:prstGeom>
          <a:gradFill flip="none" rotWithShape="1">
            <a:gsLst>
              <a:gs pos="0">
                <a:srgbClr val="D9B166"/>
              </a:gs>
              <a:gs pos="26000">
                <a:srgbClr val="F2D888"/>
              </a:gs>
              <a:gs pos="77900">
                <a:srgbClr val="F2D888"/>
              </a:gs>
              <a:gs pos="51000">
                <a:srgbClr val="D2AA76"/>
              </a:gs>
              <a:gs pos="100000">
                <a:srgbClr val="D2AA76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E6C981C3-01F8-B261-60E0-B2FADF7250EE}"/>
              </a:ext>
            </a:extLst>
          </p:cNvPr>
          <p:cNvSpPr/>
          <p:nvPr/>
        </p:nvSpPr>
        <p:spPr>
          <a:xfrm rot="337524" flipH="1">
            <a:off x="9103627" y="2932273"/>
            <a:ext cx="43200" cy="3348000"/>
          </a:xfrm>
          <a:prstGeom prst="ellipse">
            <a:avLst/>
          </a:prstGeom>
          <a:gradFill flip="none" rotWithShape="1">
            <a:gsLst>
              <a:gs pos="0">
                <a:srgbClr val="D9B166"/>
              </a:gs>
              <a:gs pos="26000">
                <a:srgbClr val="F2D888"/>
              </a:gs>
              <a:gs pos="77900">
                <a:srgbClr val="F2D888"/>
              </a:gs>
              <a:gs pos="51000">
                <a:srgbClr val="D2AA76"/>
              </a:gs>
              <a:gs pos="100000">
                <a:srgbClr val="D2AA76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7" name="formula_250193">
            <a:extLst>
              <a:ext uri="{FF2B5EF4-FFF2-40B4-BE49-F238E27FC236}">
                <a16:creationId xmlns:a16="http://schemas.microsoft.com/office/drawing/2014/main" id="{937E7F0C-A0D3-6990-B703-843DD725D66C}"/>
              </a:ext>
            </a:extLst>
          </p:cNvPr>
          <p:cNvSpPr>
            <a:spLocks noChangeAspect="1"/>
          </p:cNvSpPr>
          <p:nvPr/>
        </p:nvSpPr>
        <p:spPr bwMode="auto">
          <a:xfrm>
            <a:off x="1255041" y="3801194"/>
            <a:ext cx="567178" cy="566322"/>
          </a:xfrm>
          <a:custGeom>
            <a:avLst/>
            <a:gdLst>
              <a:gd name="connsiteX0" fmla="*/ 334339 w 609614"/>
              <a:gd name="connsiteY0" fmla="*/ 510611 h 608697"/>
              <a:gd name="connsiteX1" fmla="*/ 353956 w 609614"/>
              <a:gd name="connsiteY1" fmla="*/ 510611 h 608697"/>
              <a:gd name="connsiteX2" fmla="*/ 353956 w 609614"/>
              <a:gd name="connsiteY2" fmla="*/ 530158 h 608697"/>
              <a:gd name="connsiteX3" fmla="*/ 334339 w 609614"/>
              <a:gd name="connsiteY3" fmla="*/ 530158 h 608697"/>
              <a:gd name="connsiteX4" fmla="*/ 235971 w 609614"/>
              <a:gd name="connsiteY4" fmla="*/ 510611 h 608697"/>
              <a:gd name="connsiteX5" fmla="*/ 314651 w 609614"/>
              <a:gd name="connsiteY5" fmla="*/ 510611 h 608697"/>
              <a:gd name="connsiteX6" fmla="*/ 314651 w 609614"/>
              <a:gd name="connsiteY6" fmla="*/ 530158 h 608697"/>
              <a:gd name="connsiteX7" fmla="*/ 235971 w 609614"/>
              <a:gd name="connsiteY7" fmla="*/ 530158 h 608697"/>
              <a:gd name="connsiteX8" fmla="*/ 235971 w 609614"/>
              <a:gd name="connsiteY8" fmla="*/ 471306 h 608697"/>
              <a:gd name="connsiteX9" fmla="*/ 353956 w 609614"/>
              <a:gd name="connsiteY9" fmla="*/ 471306 h 608697"/>
              <a:gd name="connsiteX10" fmla="*/ 353956 w 609614"/>
              <a:gd name="connsiteY10" fmla="*/ 490853 h 608697"/>
              <a:gd name="connsiteX11" fmla="*/ 235971 w 609614"/>
              <a:gd name="connsiteY11" fmla="*/ 490853 h 608697"/>
              <a:gd name="connsiteX12" fmla="*/ 235971 w 609614"/>
              <a:gd name="connsiteY12" fmla="*/ 432001 h 608697"/>
              <a:gd name="connsiteX13" fmla="*/ 353956 w 609614"/>
              <a:gd name="connsiteY13" fmla="*/ 432001 h 608697"/>
              <a:gd name="connsiteX14" fmla="*/ 353956 w 609614"/>
              <a:gd name="connsiteY14" fmla="*/ 451689 h 608697"/>
              <a:gd name="connsiteX15" fmla="*/ 235971 w 609614"/>
              <a:gd name="connsiteY15" fmla="*/ 451689 h 608697"/>
              <a:gd name="connsiteX16" fmla="*/ 235971 w 609614"/>
              <a:gd name="connsiteY16" fmla="*/ 392767 h 608697"/>
              <a:gd name="connsiteX17" fmla="*/ 353956 w 609614"/>
              <a:gd name="connsiteY17" fmla="*/ 392767 h 608697"/>
              <a:gd name="connsiteX18" fmla="*/ 353956 w 609614"/>
              <a:gd name="connsiteY18" fmla="*/ 412384 h 608697"/>
              <a:gd name="connsiteX19" fmla="*/ 235971 w 609614"/>
              <a:gd name="connsiteY19" fmla="*/ 412384 h 608697"/>
              <a:gd name="connsiteX20" fmla="*/ 98340 w 609614"/>
              <a:gd name="connsiteY20" fmla="*/ 373064 h 608697"/>
              <a:gd name="connsiteX21" fmla="*/ 98340 w 609614"/>
              <a:gd name="connsiteY21" fmla="*/ 510556 h 608697"/>
              <a:gd name="connsiteX22" fmla="*/ 196624 w 609614"/>
              <a:gd name="connsiteY22" fmla="*/ 510556 h 608697"/>
              <a:gd name="connsiteX23" fmla="*/ 196624 w 609614"/>
              <a:gd name="connsiteY23" fmla="*/ 373064 h 608697"/>
              <a:gd name="connsiteX24" fmla="*/ 235971 w 609614"/>
              <a:gd name="connsiteY24" fmla="*/ 353462 h 608697"/>
              <a:gd name="connsiteX25" fmla="*/ 353956 w 609614"/>
              <a:gd name="connsiteY25" fmla="*/ 353462 h 608697"/>
              <a:gd name="connsiteX26" fmla="*/ 353956 w 609614"/>
              <a:gd name="connsiteY26" fmla="*/ 373079 h 608697"/>
              <a:gd name="connsiteX27" fmla="*/ 235971 w 609614"/>
              <a:gd name="connsiteY27" fmla="*/ 373079 h 608697"/>
              <a:gd name="connsiteX28" fmla="*/ 78610 w 609614"/>
              <a:gd name="connsiteY28" fmla="*/ 353462 h 608697"/>
              <a:gd name="connsiteX29" fmla="*/ 216354 w 609614"/>
              <a:gd name="connsiteY29" fmla="*/ 353462 h 608697"/>
              <a:gd name="connsiteX30" fmla="*/ 216354 w 609614"/>
              <a:gd name="connsiteY30" fmla="*/ 530158 h 608697"/>
              <a:gd name="connsiteX31" fmla="*/ 78610 w 609614"/>
              <a:gd name="connsiteY31" fmla="*/ 530158 h 608697"/>
              <a:gd name="connsiteX32" fmla="*/ 497242 w 609614"/>
              <a:gd name="connsiteY32" fmla="*/ 324000 h 608697"/>
              <a:gd name="connsiteX33" fmla="*/ 473642 w 609614"/>
              <a:gd name="connsiteY33" fmla="*/ 363304 h 608697"/>
              <a:gd name="connsiteX34" fmla="*/ 497242 w 609614"/>
              <a:gd name="connsiteY34" fmla="*/ 402515 h 608697"/>
              <a:gd name="connsiteX35" fmla="*/ 545085 w 609614"/>
              <a:gd name="connsiteY35" fmla="*/ 402515 h 608697"/>
              <a:gd name="connsiteX36" fmla="*/ 560849 w 609614"/>
              <a:gd name="connsiteY36" fmla="*/ 376374 h 608697"/>
              <a:gd name="connsiteX37" fmla="*/ 568684 w 609614"/>
              <a:gd name="connsiteY37" fmla="*/ 363304 h 608697"/>
              <a:gd name="connsiteX38" fmla="*/ 545085 w 609614"/>
              <a:gd name="connsiteY38" fmla="*/ 324000 h 608697"/>
              <a:gd name="connsiteX39" fmla="*/ 275346 w 609614"/>
              <a:gd name="connsiteY39" fmla="*/ 255228 h 608697"/>
              <a:gd name="connsiteX40" fmla="*/ 265483 w 609614"/>
              <a:gd name="connsiteY40" fmla="*/ 265079 h 608697"/>
              <a:gd name="connsiteX41" fmla="*/ 275346 w 609614"/>
              <a:gd name="connsiteY41" fmla="*/ 274930 h 608697"/>
              <a:gd name="connsiteX42" fmla="*/ 285116 w 609614"/>
              <a:gd name="connsiteY42" fmla="*/ 265079 h 608697"/>
              <a:gd name="connsiteX43" fmla="*/ 275346 w 609614"/>
              <a:gd name="connsiteY43" fmla="*/ 255228 h 608697"/>
              <a:gd name="connsiteX44" fmla="*/ 157360 w 609614"/>
              <a:gd name="connsiteY44" fmla="*/ 255228 h 608697"/>
              <a:gd name="connsiteX45" fmla="*/ 147498 w 609614"/>
              <a:gd name="connsiteY45" fmla="*/ 265079 h 608697"/>
              <a:gd name="connsiteX46" fmla="*/ 157360 w 609614"/>
              <a:gd name="connsiteY46" fmla="*/ 274930 h 608697"/>
              <a:gd name="connsiteX47" fmla="*/ 167131 w 609614"/>
              <a:gd name="connsiteY47" fmla="*/ 265079 h 608697"/>
              <a:gd name="connsiteX48" fmla="*/ 157360 w 609614"/>
              <a:gd name="connsiteY48" fmla="*/ 255228 h 608697"/>
              <a:gd name="connsiteX49" fmla="*/ 203633 w 609614"/>
              <a:gd name="connsiteY49" fmla="*/ 232672 h 608697"/>
              <a:gd name="connsiteX50" fmla="*/ 183907 w 609614"/>
              <a:gd name="connsiteY50" fmla="*/ 252466 h 608697"/>
              <a:gd name="connsiteX51" fmla="*/ 185013 w 609614"/>
              <a:gd name="connsiteY51" fmla="*/ 255228 h 608697"/>
              <a:gd name="connsiteX52" fmla="*/ 247601 w 609614"/>
              <a:gd name="connsiteY52" fmla="*/ 255228 h 608697"/>
              <a:gd name="connsiteX53" fmla="*/ 248799 w 609614"/>
              <a:gd name="connsiteY53" fmla="*/ 252466 h 608697"/>
              <a:gd name="connsiteX54" fmla="*/ 228981 w 609614"/>
              <a:gd name="connsiteY54" fmla="*/ 232672 h 608697"/>
              <a:gd name="connsiteX55" fmla="*/ 216353 w 609614"/>
              <a:gd name="connsiteY55" fmla="*/ 235618 h 608697"/>
              <a:gd name="connsiteX56" fmla="*/ 203633 w 609614"/>
              <a:gd name="connsiteY56" fmla="*/ 232672 h 608697"/>
              <a:gd name="connsiteX57" fmla="*/ 216353 w 609614"/>
              <a:gd name="connsiteY57" fmla="*/ 196306 h 608697"/>
              <a:gd name="connsiteX58" fmla="*/ 206490 w 609614"/>
              <a:gd name="connsiteY58" fmla="*/ 206157 h 608697"/>
              <a:gd name="connsiteX59" fmla="*/ 216353 w 609614"/>
              <a:gd name="connsiteY59" fmla="*/ 216008 h 608697"/>
              <a:gd name="connsiteX60" fmla="*/ 226124 w 609614"/>
              <a:gd name="connsiteY60" fmla="*/ 206157 h 608697"/>
              <a:gd name="connsiteX61" fmla="*/ 216353 w 609614"/>
              <a:gd name="connsiteY61" fmla="*/ 196306 h 608697"/>
              <a:gd name="connsiteX62" fmla="*/ 432621 w 609614"/>
              <a:gd name="connsiteY62" fmla="*/ 176728 h 608697"/>
              <a:gd name="connsiteX63" fmla="*/ 432621 w 609614"/>
              <a:gd name="connsiteY63" fmla="*/ 353455 h 608697"/>
              <a:gd name="connsiteX64" fmla="*/ 456588 w 609614"/>
              <a:gd name="connsiteY64" fmla="*/ 353455 h 608697"/>
              <a:gd name="connsiteX65" fmla="*/ 480188 w 609614"/>
              <a:gd name="connsiteY65" fmla="*/ 314151 h 608697"/>
              <a:gd name="connsiteX66" fmla="*/ 453731 w 609614"/>
              <a:gd name="connsiteY66" fmla="*/ 270154 h 608697"/>
              <a:gd name="connsiteX67" fmla="*/ 470600 w 609614"/>
              <a:gd name="connsiteY67" fmla="*/ 260029 h 608697"/>
              <a:gd name="connsiteX68" fmla="*/ 497242 w 609614"/>
              <a:gd name="connsiteY68" fmla="*/ 304395 h 608697"/>
              <a:gd name="connsiteX69" fmla="*/ 545085 w 609614"/>
              <a:gd name="connsiteY69" fmla="*/ 304395 h 608697"/>
              <a:gd name="connsiteX70" fmla="*/ 568684 w 609614"/>
              <a:gd name="connsiteY70" fmla="*/ 265091 h 608697"/>
              <a:gd name="connsiteX71" fmla="*/ 545085 w 609614"/>
              <a:gd name="connsiteY71" fmla="*/ 225788 h 608697"/>
              <a:gd name="connsiteX72" fmla="*/ 486087 w 609614"/>
              <a:gd name="connsiteY72" fmla="*/ 225788 h 608697"/>
              <a:gd name="connsiteX73" fmla="*/ 456588 w 609614"/>
              <a:gd name="connsiteY73" fmla="*/ 176728 h 608697"/>
              <a:gd name="connsiteX74" fmla="*/ 216353 w 609614"/>
              <a:gd name="connsiteY74" fmla="*/ 176696 h 608697"/>
              <a:gd name="connsiteX75" fmla="*/ 245849 w 609614"/>
              <a:gd name="connsiteY75" fmla="*/ 206157 h 608697"/>
              <a:gd name="connsiteX76" fmla="*/ 242900 w 609614"/>
              <a:gd name="connsiteY76" fmla="*/ 218770 h 608697"/>
              <a:gd name="connsiteX77" fmla="*/ 262718 w 609614"/>
              <a:gd name="connsiteY77" fmla="*/ 238564 h 608697"/>
              <a:gd name="connsiteX78" fmla="*/ 275346 w 609614"/>
              <a:gd name="connsiteY78" fmla="*/ 235618 h 608697"/>
              <a:gd name="connsiteX79" fmla="*/ 304842 w 609614"/>
              <a:gd name="connsiteY79" fmla="*/ 265079 h 608697"/>
              <a:gd name="connsiteX80" fmla="*/ 275346 w 609614"/>
              <a:gd name="connsiteY80" fmla="*/ 294540 h 608697"/>
              <a:gd name="connsiteX81" fmla="*/ 247601 w 609614"/>
              <a:gd name="connsiteY81" fmla="*/ 274930 h 608697"/>
              <a:gd name="connsiteX82" fmla="*/ 185013 w 609614"/>
              <a:gd name="connsiteY82" fmla="*/ 274930 h 608697"/>
              <a:gd name="connsiteX83" fmla="*/ 157360 w 609614"/>
              <a:gd name="connsiteY83" fmla="*/ 294540 h 608697"/>
              <a:gd name="connsiteX84" fmla="*/ 127864 w 609614"/>
              <a:gd name="connsiteY84" fmla="*/ 265079 h 608697"/>
              <a:gd name="connsiteX85" fmla="*/ 157360 w 609614"/>
              <a:gd name="connsiteY85" fmla="*/ 235618 h 608697"/>
              <a:gd name="connsiteX86" fmla="*/ 169989 w 609614"/>
              <a:gd name="connsiteY86" fmla="*/ 238564 h 608697"/>
              <a:gd name="connsiteX87" fmla="*/ 189806 w 609614"/>
              <a:gd name="connsiteY87" fmla="*/ 218770 h 608697"/>
              <a:gd name="connsiteX88" fmla="*/ 186857 w 609614"/>
              <a:gd name="connsiteY88" fmla="*/ 206157 h 608697"/>
              <a:gd name="connsiteX89" fmla="*/ 216353 w 609614"/>
              <a:gd name="connsiteY89" fmla="*/ 176696 h 608697"/>
              <a:gd name="connsiteX90" fmla="*/ 98337 w 609614"/>
              <a:gd name="connsiteY90" fmla="*/ 157155 h 608697"/>
              <a:gd name="connsiteX91" fmla="*/ 98337 w 609614"/>
              <a:gd name="connsiteY91" fmla="*/ 314151 h 608697"/>
              <a:gd name="connsiteX92" fmla="*/ 334321 w 609614"/>
              <a:gd name="connsiteY92" fmla="*/ 314151 h 608697"/>
              <a:gd name="connsiteX93" fmla="*/ 334321 w 609614"/>
              <a:gd name="connsiteY93" fmla="*/ 157155 h 608697"/>
              <a:gd name="connsiteX94" fmla="*/ 78610 w 609614"/>
              <a:gd name="connsiteY94" fmla="*/ 137461 h 608697"/>
              <a:gd name="connsiteX95" fmla="*/ 353956 w 609614"/>
              <a:gd name="connsiteY95" fmla="*/ 137461 h 608697"/>
              <a:gd name="connsiteX96" fmla="*/ 353956 w 609614"/>
              <a:gd name="connsiteY96" fmla="*/ 333844 h 608697"/>
              <a:gd name="connsiteX97" fmla="*/ 78610 w 609614"/>
              <a:gd name="connsiteY97" fmla="*/ 333844 h 608697"/>
              <a:gd name="connsiteX98" fmla="*/ 58998 w 609614"/>
              <a:gd name="connsiteY98" fmla="*/ 98213 h 608697"/>
              <a:gd name="connsiteX99" fmla="*/ 58998 w 609614"/>
              <a:gd name="connsiteY99" fmla="*/ 549788 h 608697"/>
              <a:gd name="connsiteX100" fmla="*/ 373623 w 609614"/>
              <a:gd name="connsiteY100" fmla="*/ 549788 h 608697"/>
              <a:gd name="connsiteX101" fmla="*/ 373623 w 609614"/>
              <a:gd name="connsiteY101" fmla="*/ 98213 h 608697"/>
              <a:gd name="connsiteX102" fmla="*/ 324488 w 609614"/>
              <a:gd name="connsiteY102" fmla="*/ 98213 h 608697"/>
              <a:gd name="connsiteX103" fmla="*/ 324488 w 609614"/>
              <a:gd name="connsiteY103" fmla="*/ 117818 h 608697"/>
              <a:gd name="connsiteX104" fmla="*/ 108132 w 609614"/>
              <a:gd name="connsiteY104" fmla="*/ 117818 h 608697"/>
              <a:gd name="connsiteX105" fmla="*/ 108132 w 609614"/>
              <a:gd name="connsiteY105" fmla="*/ 98213 h 608697"/>
              <a:gd name="connsiteX106" fmla="*/ 19635 w 609614"/>
              <a:gd name="connsiteY106" fmla="*/ 58909 h 608697"/>
              <a:gd name="connsiteX107" fmla="*/ 19635 w 609614"/>
              <a:gd name="connsiteY107" fmla="*/ 589091 h 608697"/>
              <a:gd name="connsiteX108" fmla="*/ 412985 w 609614"/>
              <a:gd name="connsiteY108" fmla="*/ 589091 h 608697"/>
              <a:gd name="connsiteX109" fmla="*/ 412985 w 609614"/>
              <a:gd name="connsiteY109" fmla="*/ 58909 h 608697"/>
              <a:gd name="connsiteX110" fmla="*/ 324488 w 609614"/>
              <a:gd name="connsiteY110" fmla="*/ 58909 h 608697"/>
              <a:gd name="connsiteX111" fmla="*/ 324488 w 609614"/>
              <a:gd name="connsiteY111" fmla="*/ 78515 h 608697"/>
              <a:gd name="connsiteX112" fmla="*/ 393350 w 609614"/>
              <a:gd name="connsiteY112" fmla="*/ 78515 h 608697"/>
              <a:gd name="connsiteX113" fmla="*/ 393350 w 609614"/>
              <a:gd name="connsiteY113" fmla="*/ 569486 h 608697"/>
              <a:gd name="connsiteX114" fmla="*/ 39363 w 609614"/>
              <a:gd name="connsiteY114" fmla="*/ 569486 h 608697"/>
              <a:gd name="connsiteX115" fmla="*/ 39363 w 609614"/>
              <a:gd name="connsiteY115" fmla="*/ 78515 h 608697"/>
              <a:gd name="connsiteX116" fmla="*/ 108132 w 609614"/>
              <a:gd name="connsiteY116" fmla="*/ 78515 h 608697"/>
              <a:gd name="connsiteX117" fmla="*/ 108132 w 609614"/>
              <a:gd name="connsiteY117" fmla="*/ 58909 h 608697"/>
              <a:gd name="connsiteX118" fmla="*/ 216356 w 609614"/>
              <a:gd name="connsiteY118" fmla="*/ 19606 h 608697"/>
              <a:gd name="connsiteX119" fmla="*/ 170910 w 609614"/>
              <a:gd name="connsiteY119" fmla="*/ 36818 h 608697"/>
              <a:gd name="connsiteX120" fmla="*/ 168144 w 609614"/>
              <a:gd name="connsiteY120" fmla="*/ 39304 h 608697"/>
              <a:gd name="connsiteX121" fmla="*/ 127859 w 609614"/>
              <a:gd name="connsiteY121" fmla="*/ 39304 h 608697"/>
              <a:gd name="connsiteX122" fmla="*/ 127859 w 609614"/>
              <a:gd name="connsiteY122" fmla="*/ 98213 h 608697"/>
              <a:gd name="connsiteX123" fmla="*/ 304853 w 609614"/>
              <a:gd name="connsiteY123" fmla="*/ 98213 h 608697"/>
              <a:gd name="connsiteX124" fmla="*/ 304853 w 609614"/>
              <a:gd name="connsiteY124" fmla="*/ 39304 h 608697"/>
              <a:gd name="connsiteX125" fmla="*/ 264477 w 609614"/>
              <a:gd name="connsiteY125" fmla="*/ 39304 h 608697"/>
              <a:gd name="connsiteX126" fmla="*/ 261711 w 609614"/>
              <a:gd name="connsiteY126" fmla="*/ 36818 h 608697"/>
              <a:gd name="connsiteX127" fmla="*/ 216356 w 609614"/>
              <a:gd name="connsiteY127" fmla="*/ 19606 h 608697"/>
              <a:gd name="connsiteX128" fmla="*/ 216356 w 609614"/>
              <a:gd name="connsiteY128" fmla="*/ 0 h 608697"/>
              <a:gd name="connsiteX129" fmla="*/ 271851 w 609614"/>
              <a:gd name="connsiteY129" fmla="*/ 19606 h 608697"/>
              <a:gd name="connsiteX130" fmla="*/ 324488 w 609614"/>
              <a:gd name="connsiteY130" fmla="*/ 19606 h 608697"/>
              <a:gd name="connsiteX131" fmla="*/ 324488 w 609614"/>
              <a:gd name="connsiteY131" fmla="*/ 39304 h 608697"/>
              <a:gd name="connsiteX132" fmla="*/ 432621 w 609614"/>
              <a:gd name="connsiteY132" fmla="*/ 39304 h 608697"/>
              <a:gd name="connsiteX133" fmla="*/ 432621 w 609614"/>
              <a:gd name="connsiteY133" fmla="*/ 157122 h 608697"/>
              <a:gd name="connsiteX134" fmla="*/ 467743 w 609614"/>
              <a:gd name="connsiteY134" fmla="*/ 157122 h 608697"/>
              <a:gd name="connsiteX135" fmla="*/ 497242 w 609614"/>
              <a:gd name="connsiteY135" fmla="*/ 206182 h 608697"/>
              <a:gd name="connsiteX136" fmla="*/ 556240 w 609614"/>
              <a:gd name="connsiteY136" fmla="*/ 206182 h 608697"/>
              <a:gd name="connsiteX137" fmla="*/ 585738 w 609614"/>
              <a:gd name="connsiteY137" fmla="*/ 255242 h 608697"/>
              <a:gd name="connsiteX138" fmla="*/ 609614 w 609614"/>
              <a:gd name="connsiteY138" fmla="*/ 255242 h 608697"/>
              <a:gd name="connsiteX139" fmla="*/ 609614 w 609614"/>
              <a:gd name="connsiteY139" fmla="*/ 274940 h 608697"/>
              <a:gd name="connsiteX140" fmla="*/ 585738 w 609614"/>
              <a:gd name="connsiteY140" fmla="*/ 274940 h 608697"/>
              <a:gd name="connsiteX141" fmla="*/ 562139 w 609614"/>
              <a:gd name="connsiteY141" fmla="*/ 314151 h 608697"/>
              <a:gd name="connsiteX142" fmla="*/ 591638 w 609614"/>
              <a:gd name="connsiteY142" fmla="*/ 363304 h 608697"/>
              <a:gd name="connsiteX143" fmla="*/ 588596 w 609614"/>
              <a:gd name="connsiteY143" fmla="*/ 368366 h 608697"/>
              <a:gd name="connsiteX144" fmla="*/ 579746 w 609614"/>
              <a:gd name="connsiteY144" fmla="*/ 382909 h 608697"/>
              <a:gd name="connsiteX145" fmla="*/ 562139 w 609614"/>
              <a:gd name="connsiteY145" fmla="*/ 412364 h 608697"/>
              <a:gd name="connsiteX146" fmla="*/ 579746 w 609614"/>
              <a:gd name="connsiteY146" fmla="*/ 441818 h 608697"/>
              <a:gd name="connsiteX147" fmla="*/ 585738 w 609614"/>
              <a:gd name="connsiteY147" fmla="*/ 451667 h 608697"/>
              <a:gd name="connsiteX148" fmla="*/ 609614 w 609614"/>
              <a:gd name="connsiteY148" fmla="*/ 451667 h 608697"/>
              <a:gd name="connsiteX149" fmla="*/ 609614 w 609614"/>
              <a:gd name="connsiteY149" fmla="*/ 471273 h 608697"/>
              <a:gd name="connsiteX150" fmla="*/ 585738 w 609614"/>
              <a:gd name="connsiteY150" fmla="*/ 471273 h 608697"/>
              <a:gd name="connsiteX151" fmla="*/ 573939 w 609614"/>
              <a:gd name="connsiteY151" fmla="*/ 490879 h 608697"/>
              <a:gd name="connsiteX152" fmla="*/ 562139 w 609614"/>
              <a:gd name="connsiteY152" fmla="*/ 510576 h 608697"/>
              <a:gd name="connsiteX153" fmla="*/ 588596 w 609614"/>
              <a:gd name="connsiteY153" fmla="*/ 554574 h 608697"/>
              <a:gd name="connsiteX154" fmla="*/ 571726 w 609614"/>
              <a:gd name="connsiteY154" fmla="*/ 564699 h 608697"/>
              <a:gd name="connsiteX155" fmla="*/ 545085 w 609614"/>
              <a:gd name="connsiteY155" fmla="*/ 520333 h 608697"/>
              <a:gd name="connsiteX156" fmla="*/ 491618 w 609614"/>
              <a:gd name="connsiteY156" fmla="*/ 520333 h 608697"/>
              <a:gd name="connsiteX157" fmla="*/ 491618 w 609614"/>
              <a:gd name="connsiteY157" fmla="*/ 500728 h 608697"/>
              <a:gd name="connsiteX158" fmla="*/ 545085 w 609614"/>
              <a:gd name="connsiteY158" fmla="*/ 500728 h 608697"/>
              <a:gd name="connsiteX159" fmla="*/ 556885 w 609614"/>
              <a:gd name="connsiteY159" fmla="*/ 481122 h 608697"/>
              <a:gd name="connsiteX160" fmla="*/ 568684 w 609614"/>
              <a:gd name="connsiteY160" fmla="*/ 461424 h 608697"/>
              <a:gd name="connsiteX161" fmla="*/ 560849 w 609614"/>
              <a:gd name="connsiteY161" fmla="*/ 448354 h 608697"/>
              <a:gd name="connsiteX162" fmla="*/ 545085 w 609614"/>
              <a:gd name="connsiteY162" fmla="*/ 422213 h 608697"/>
              <a:gd name="connsiteX163" fmla="*/ 497242 w 609614"/>
              <a:gd name="connsiteY163" fmla="*/ 422213 h 608697"/>
              <a:gd name="connsiteX164" fmla="*/ 470600 w 609614"/>
              <a:gd name="connsiteY164" fmla="*/ 466487 h 608697"/>
              <a:gd name="connsiteX165" fmla="*/ 453731 w 609614"/>
              <a:gd name="connsiteY165" fmla="*/ 456362 h 608697"/>
              <a:gd name="connsiteX166" fmla="*/ 480188 w 609614"/>
              <a:gd name="connsiteY166" fmla="*/ 412364 h 608697"/>
              <a:gd name="connsiteX167" fmla="*/ 456588 w 609614"/>
              <a:gd name="connsiteY167" fmla="*/ 373060 h 608697"/>
              <a:gd name="connsiteX168" fmla="*/ 432621 w 609614"/>
              <a:gd name="connsiteY168" fmla="*/ 373060 h 608697"/>
              <a:gd name="connsiteX169" fmla="*/ 432621 w 609614"/>
              <a:gd name="connsiteY169" fmla="*/ 608697 h 608697"/>
              <a:gd name="connsiteX170" fmla="*/ 0 w 609614"/>
              <a:gd name="connsiteY170" fmla="*/ 608697 h 608697"/>
              <a:gd name="connsiteX171" fmla="*/ 0 w 609614"/>
              <a:gd name="connsiteY171" fmla="*/ 39304 h 608697"/>
              <a:gd name="connsiteX172" fmla="*/ 108132 w 609614"/>
              <a:gd name="connsiteY172" fmla="*/ 39304 h 608697"/>
              <a:gd name="connsiteX173" fmla="*/ 108132 w 609614"/>
              <a:gd name="connsiteY173" fmla="*/ 19606 h 608697"/>
              <a:gd name="connsiteX174" fmla="*/ 160862 w 609614"/>
              <a:gd name="connsiteY174" fmla="*/ 19606 h 608697"/>
              <a:gd name="connsiteX175" fmla="*/ 216356 w 609614"/>
              <a:gd name="connsiteY175" fmla="*/ 0 h 60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609614" h="608697">
                <a:moveTo>
                  <a:pt x="334339" y="510611"/>
                </a:moveTo>
                <a:lnTo>
                  <a:pt x="353956" y="510611"/>
                </a:lnTo>
                <a:lnTo>
                  <a:pt x="353956" y="530158"/>
                </a:lnTo>
                <a:lnTo>
                  <a:pt x="334339" y="530158"/>
                </a:lnTo>
                <a:close/>
                <a:moveTo>
                  <a:pt x="235971" y="510611"/>
                </a:moveTo>
                <a:lnTo>
                  <a:pt x="314651" y="510611"/>
                </a:lnTo>
                <a:lnTo>
                  <a:pt x="314651" y="530158"/>
                </a:lnTo>
                <a:lnTo>
                  <a:pt x="235971" y="530158"/>
                </a:lnTo>
                <a:close/>
                <a:moveTo>
                  <a:pt x="235971" y="471306"/>
                </a:moveTo>
                <a:lnTo>
                  <a:pt x="353956" y="471306"/>
                </a:lnTo>
                <a:lnTo>
                  <a:pt x="353956" y="490853"/>
                </a:lnTo>
                <a:lnTo>
                  <a:pt x="235971" y="490853"/>
                </a:lnTo>
                <a:close/>
                <a:moveTo>
                  <a:pt x="235971" y="432001"/>
                </a:moveTo>
                <a:lnTo>
                  <a:pt x="353956" y="432001"/>
                </a:lnTo>
                <a:lnTo>
                  <a:pt x="353956" y="451689"/>
                </a:lnTo>
                <a:lnTo>
                  <a:pt x="235971" y="451689"/>
                </a:lnTo>
                <a:close/>
                <a:moveTo>
                  <a:pt x="235971" y="392767"/>
                </a:moveTo>
                <a:lnTo>
                  <a:pt x="353956" y="392767"/>
                </a:lnTo>
                <a:lnTo>
                  <a:pt x="353956" y="412384"/>
                </a:lnTo>
                <a:lnTo>
                  <a:pt x="235971" y="412384"/>
                </a:lnTo>
                <a:close/>
                <a:moveTo>
                  <a:pt x="98340" y="373064"/>
                </a:moveTo>
                <a:lnTo>
                  <a:pt x="98340" y="510556"/>
                </a:lnTo>
                <a:lnTo>
                  <a:pt x="196624" y="510556"/>
                </a:lnTo>
                <a:lnTo>
                  <a:pt x="196624" y="373064"/>
                </a:lnTo>
                <a:close/>
                <a:moveTo>
                  <a:pt x="235971" y="353462"/>
                </a:moveTo>
                <a:lnTo>
                  <a:pt x="353956" y="353462"/>
                </a:lnTo>
                <a:lnTo>
                  <a:pt x="353956" y="373079"/>
                </a:lnTo>
                <a:lnTo>
                  <a:pt x="235971" y="373079"/>
                </a:lnTo>
                <a:close/>
                <a:moveTo>
                  <a:pt x="78610" y="353462"/>
                </a:moveTo>
                <a:lnTo>
                  <a:pt x="216354" y="353462"/>
                </a:lnTo>
                <a:lnTo>
                  <a:pt x="216354" y="530158"/>
                </a:lnTo>
                <a:lnTo>
                  <a:pt x="78610" y="530158"/>
                </a:lnTo>
                <a:close/>
                <a:moveTo>
                  <a:pt x="497242" y="324000"/>
                </a:moveTo>
                <a:lnTo>
                  <a:pt x="473642" y="363304"/>
                </a:lnTo>
                <a:lnTo>
                  <a:pt x="497242" y="402515"/>
                </a:lnTo>
                <a:lnTo>
                  <a:pt x="545085" y="402515"/>
                </a:lnTo>
                <a:lnTo>
                  <a:pt x="560849" y="376374"/>
                </a:lnTo>
                <a:lnTo>
                  <a:pt x="568684" y="363304"/>
                </a:lnTo>
                <a:lnTo>
                  <a:pt x="545085" y="324000"/>
                </a:lnTo>
                <a:close/>
                <a:moveTo>
                  <a:pt x="275346" y="255228"/>
                </a:moveTo>
                <a:cubicBezTo>
                  <a:pt x="269907" y="255228"/>
                  <a:pt x="265483" y="259647"/>
                  <a:pt x="265483" y="265079"/>
                </a:cubicBezTo>
                <a:cubicBezTo>
                  <a:pt x="265483" y="270511"/>
                  <a:pt x="269907" y="274930"/>
                  <a:pt x="275346" y="274930"/>
                </a:cubicBezTo>
                <a:cubicBezTo>
                  <a:pt x="280784" y="274930"/>
                  <a:pt x="285116" y="270511"/>
                  <a:pt x="285116" y="265079"/>
                </a:cubicBezTo>
                <a:cubicBezTo>
                  <a:pt x="285116" y="259647"/>
                  <a:pt x="280784" y="255228"/>
                  <a:pt x="275346" y="255228"/>
                </a:cubicBezTo>
                <a:close/>
                <a:moveTo>
                  <a:pt x="157360" y="255228"/>
                </a:moveTo>
                <a:cubicBezTo>
                  <a:pt x="151922" y="255228"/>
                  <a:pt x="147498" y="259647"/>
                  <a:pt x="147498" y="265079"/>
                </a:cubicBezTo>
                <a:cubicBezTo>
                  <a:pt x="147498" y="270511"/>
                  <a:pt x="151922" y="274930"/>
                  <a:pt x="157360" y="274930"/>
                </a:cubicBezTo>
                <a:cubicBezTo>
                  <a:pt x="162799" y="274930"/>
                  <a:pt x="167131" y="270511"/>
                  <a:pt x="167131" y="265079"/>
                </a:cubicBezTo>
                <a:cubicBezTo>
                  <a:pt x="167131" y="259647"/>
                  <a:pt x="162799" y="255228"/>
                  <a:pt x="157360" y="255228"/>
                </a:cubicBezTo>
                <a:close/>
                <a:moveTo>
                  <a:pt x="203633" y="232672"/>
                </a:moveTo>
                <a:lnTo>
                  <a:pt x="183907" y="252466"/>
                </a:lnTo>
                <a:cubicBezTo>
                  <a:pt x="184276" y="253387"/>
                  <a:pt x="184645" y="254307"/>
                  <a:pt x="185013" y="255228"/>
                </a:cubicBezTo>
                <a:lnTo>
                  <a:pt x="247601" y="255228"/>
                </a:lnTo>
                <a:cubicBezTo>
                  <a:pt x="247970" y="254307"/>
                  <a:pt x="248338" y="253387"/>
                  <a:pt x="248799" y="252466"/>
                </a:cubicBezTo>
                <a:lnTo>
                  <a:pt x="228981" y="232672"/>
                </a:lnTo>
                <a:cubicBezTo>
                  <a:pt x="225110" y="234513"/>
                  <a:pt x="220870" y="235618"/>
                  <a:pt x="216353" y="235618"/>
                </a:cubicBezTo>
                <a:cubicBezTo>
                  <a:pt x="211744" y="235618"/>
                  <a:pt x="207504" y="234513"/>
                  <a:pt x="203633" y="232672"/>
                </a:cubicBezTo>
                <a:close/>
                <a:moveTo>
                  <a:pt x="216353" y="196306"/>
                </a:moveTo>
                <a:cubicBezTo>
                  <a:pt x="210915" y="196306"/>
                  <a:pt x="206490" y="200725"/>
                  <a:pt x="206490" y="206157"/>
                </a:cubicBezTo>
                <a:cubicBezTo>
                  <a:pt x="206490" y="211589"/>
                  <a:pt x="210915" y="216008"/>
                  <a:pt x="216353" y="216008"/>
                </a:cubicBezTo>
                <a:cubicBezTo>
                  <a:pt x="221792" y="216008"/>
                  <a:pt x="226124" y="211589"/>
                  <a:pt x="226124" y="206157"/>
                </a:cubicBezTo>
                <a:cubicBezTo>
                  <a:pt x="226124" y="200725"/>
                  <a:pt x="221792" y="196306"/>
                  <a:pt x="216353" y="196306"/>
                </a:cubicBezTo>
                <a:close/>
                <a:moveTo>
                  <a:pt x="432621" y="176728"/>
                </a:moveTo>
                <a:lnTo>
                  <a:pt x="432621" y="353455"/>
                </a:lnTo>
                <a:lnTo>
                  <a:pt x="456588" y="353455"/>
                </a:lnTo>
                <a:lnTo>
                  <a:pt x="480188" y="314151"/>
                </a:lnTo>
                <a:lnTo>
                  <a:pt x="453731" y="270154"/>
                </a:lnTo>
                <a:lnTo>
                  <a:pt x="470600" y="260029"/>
                </a:lnTo>
                <a:lnTo>
                  <a:pt x="497242" y="304395"/>
                </a:lnTo>
                <a:lnTo>
                  <a:pt x="545085" y="304395"/>
                </a:lnTo>
                <a:lnTo>
                  <a:pt x="568684" y="265091"/>
                </a:lnTo>
                <a:lnTo>
                  <a:pt x="545085" y="225788"/>
                </a:lnTo>
                <a:lnTo>
                  <a:pt x="486087" y="225788"/>
                </a:lnTo>
                <a:lnTo>
                  <a:pt x="456588" y="176728"/>
                </a:lnTo>
                <a:close/>
                <a:moveTo>
                  <a:pt x="216353" y="176696"/>
                </a:moveTo>
                <a:cubicBezTo>
                  <a:pt x="232576" y="176696"/>
                  <a:pt x="245849" y="189954"/>
                  <a:pt x="245849" y="206157"/>
                </a:cubicBezTo>
                <a:cubicBezTo>
                  <a:pt x="245849" y="210668"/>
                  <a:pt x="244743" y="214903"/>
                  <a:pt x="242900" y="218770"/>
                </a:cubicBezTo>
                <a:lnTo>
                  <a:pt x="262718" y="238564"/>
                </a:lnTo>
                <a:cubicBezTo>
                  <a:pt x="266497" y="236723"/>
                  <a:pt x="270737" y="235618"/>
                  <a:pt x="275346" y="235618"/>
                </a:cubicBezTo>
                <a:cubicBezTo>
                  <a:pt x="291569" y="235618"/>
                  <a:pt x="304842" y="248876"/>
                  <a:pt x="304842" y="265079"/>
                </a:cubicBezTo>
                <a:cubicBezTo>
                  <a:pt x="304842" y="281283"/>
                  <a:pt x="291569" y="294540"/>
                  <a:pt x="275346" y="294540"/>
                </a:cubicBezTo>
                <a:cubicBezTo>
                  <a:pt x="262533" y="294540"/>
                  <a:pt x="251749" y="286346"/>
                  <a:pt x="247601" y="274930"/>
                </a:cubicBezTo>
                <a:lnTo>
                  <a:pt x="185013" y="274930"/>
                </a:lnTo>
                <a:cubicBezTo>
                  <a:pt x="180958" y="286346"/>
                  <a:pt x="170173" y="294540"/>
                  <a:pt x="157360" y="294540"/>
                </a:cubicBezTo>
                <a:cubicBezTo>
                  <a:pt x="141045" y="294540"/>
                  <a:pt x="127864" y="281283"/>
                  <a:pt x="127864" y="265079"/>
                </a:cubicBezTo>
                <a:cubicBezTo>
                  <a:pt x="127864" y="248876"/>
                  <a:pt x="141045" y="235618"/>
                  <a:pt x="157360" y="235618"/>
                </a:cubicBezTo>
                <a:cubicBezTo>
                  <a:pt x="161877" y="235618"/>
                  <a:pt x="166117" y="236723"/>
                  <a:pt x="169989" y="238564"/>
                </a:cubicBezTo>
                <a:lnTo>
                  <a:pt x="189806" y="218770"/>
                </a:lnTo>
                <a:cubicBezTo>
                  <a:pt x="187963" y="214903"/>
                  <a:pt x="186857" y="210668"/>
                  <a:pt x="186857" y="206157"/>
                </a:cubicBezTo>
                <a:cubicBezTo>
                  <a:pt x="186857" y="189954"/>
                  <a:pt x="200038" y="176696"/>
                  <a:pt x="216353" y="176696"/>
                </a:cubicBezTo>
                <a:close/>
                <a:moveTo>
                  <a:pt x="98337" y="157155"/>
                </a:moveTo>
                <a:lnTo>
                  <a:pt x="98337" y="314151"/>
                </a:lnTo>
                <a:lnTo>
                  <a:pt x="334321" y="314151"/>
                </a:lnTo>
                <a:lnTo>
                  <a:pt x="334321" y="157155"/>
                </a:lnTo>
                <a:close/>
                <a:moveTo>
                  <a:pt x="78610" y="137461"/>
                </a:moveTo>
                <a:lnTo>
                  <a:pt x="353956" y="137461"/>
                </a:lnTo>
                <a:lnTo>
                  <a:pt x="353956" y="333844"/>
                </a:lnTo>
                <a:lnTo>
                  <a:pt x="78610" y="333844"/>
                </a:lnTo>
                <a:close/>
                <a:moveTo>
                  <a:pt x="58998" y="98213"/>
                </a:moveTo>
                <a:lnTo>
                  <a:pt x="58998" y="549788"/>
                </a:lnTo>
                <a:lnTo>
                  <a:pt x="373623" y="549788"/>
                </a:lnTo>
                <a:lnTo>
                  <a:pt x="373623" y="98213"/>
                </a:lnTo>
                <a:lnTo>
                  <a:pt x="324488" y="98213"/>
                </a:lnTo>
                <a:lnTo>
                  <a:pt x="324488" y="117818"/>
                </a:lnTo>
                <a:lnTo>
                  <a:pt x="108132" y="117818"/>
                </a:lnTo>
                <a:lnTo>
                  <a:pt x="108132" y="98213"/>
                </a:lnTo>
                <a:close/>
                <a:moveTo>
                  <a:pt x="19635" y="58909"/>
                </a:moveTo>
                <a:lnTo>
                  <a:pt x="19635" y="589091"/>
                </a:lnTo>
                <a:lnTo>
                  <a:pt x="412985" y="589091"/>
                </a:lnTo>
                <a:lnTo>
                  <a:pt x="412985" y="58909"/>
                </a:lnTo>
                <a:lnTo>
                  <a:pt x="324488" y="58909"/>
                </a:lnTo>
                <a:lnTo>
                  <a:pt x="324488" y="78515"/>
                </a:lnTo>
                <a:lnTo>
                  <a:pt x="393350" y="78515"/>
                </a:lnTo>
                <a:lnTo>
                  <a:pt x="393350" y="569486"/>
                </a:lnTo>
                <a:lnTo>
                  <a:pt x="39363" y="569486"/>
                </a:lnTo>
                <a:lnTo>
                  <a:pt x="39363" y="78515"/>
                </a:lnTo>
                <a:lnTo>
                  <a:pt x="108132" y="78515"/>
                </a:lnTo>
                <a:lnTo>
                  <a:pt x="108132" y="58909"/>
                </a:lnTo>
                <a:close/>
                <a:moveTo>
                  <a:pt x="216356" y="19606"/>
                </a:moveTo>
                <a:cubicBezTo>
                  <a:pt x="199671" y="19606"/>
                  <a:pt x="183539" y="25773"/>
                  <a:pt x="170910" y="36818"/>
                </a:cubicBezTo>
                <a:lnTo>
                  <a:pt x="168144" y="39304"/>
                </a:lnTo>
                <a:lnTo>
                  <a:pt x="127859" y="39304"/>
                </a:lnTo>
                <a:lnTo>
                  <a:pt x="127859" y="98213"/>
                </a:lnTo>
                <a:lnTo>
                  <a:pt x="304853" y="98213"/>
                </a:lnTo>
                <a:lnTo>
                  <a:pt x="304853" y="39304"/>
                </a:lnTo>
                <a:lnTo>
                  <a:pt x="264477" y="39304"/>
                </a:lnTo>
                <a:lnTo>
                  <a:pt x="261711" y="36818"/>
                </a:lnTo>
                <a:cubicBezTo>
                  <a:pt x="249174" y="25773"/>
                  <a:pt x="233042" y="19606"/>
                  <a:pt x="216356" y="19606"/>
                </a:cubicBezTo>
                <a:close/>
                <a:moveTo>
                  <a:pt x="216356" y="0"/>
                </a:moveTo>
                <a:cubicBezTo>
                  <a:pt x="236545" y="0"/>
                  <a:pt x="256088" y="6903"/>
                  <a:pt x="271851" y="19606"/>
                </a:cubicBezTo>
                <a:lnTo>
                  <a:pt x="324488" y="19606"/>
                </a:lnTo>
                <a:lnTo>
                  <a:pt x="324488" y="39304"/>
                </a:lnTo>
                <a:lnTo>
                  <a:pt x="432621" y="39304"/>
                </a:lnTo>
                <a:lnTo>
                  <a:pt x="432621" y="157122"/>
                </a:lnTo>
                <a:lnTo>
                  <a:pt x="467743" y="157122"/>
                </a:lnTo>
                <a:lnTo>
                  <a:pt x="497242" y="206182"/>
                </a:lnTo>
                <a:lnTo>
                  <a:pt x="556240" y="206182"/>
                </a:lnTo>
                <a:lnTo>
                  <a:pt x="585738" y="255242"/>
                </a:lnTo>
                <a:lnTo>
                  <a:pt x="609614" y="255242"/>
                </a:lnTo>
                <a:lnTo>
                  <a:pt x="609614" y="274940"/>
                </a:lnTo>
                <a:lnTo>
                  <a:pt x="585738" y="274940"/>
                </a:lnTo>
                <a:lnTo>
                  <a:pt x="562139" y="314151"/>
                </a:lnTo>
                <a:lnTo>
                  <a:pt x="591638" y="363304"/>
                </a:lnTo>
                <a:lnTo>
                  <a:pt x="588596" y="368366"/>
                </a:lnTo>
                <a:lnTo>
                  <a:pt x="579746" y="382909"/>
                </a:lnTo>
                <a:lnTo>
                  <a:pt x="562139" y="412364"/>
                </a:lnTo>
                <a:lnTo>
                  <a:pt x="579746" y="441818"/>
                </a:lnTo>
                <a:lnTo>
                  <a:pt x="585738" y="451667"/>
                </a:lnTo>
                <a:lnTo>
                  <a:pt x="609614" y="451667"/>
                </a:lnTo>
                <a:lnTo>
                  <a:pt x="609614" y="471273"/>
                </a:lnTo>
                <a:lnTo>
                  <a:pt x="585738" y="471273"/>
                </a:lnTo>
                <a:lnTo>
                  <a:pt x="573939" y="490879"/>
                </a:lnTo>
                <a:lnTo>
                  <a:pt x="562139" y="510576"/>
                </a:lnTo>
                <a:lnTo>
                  <a:pt x="588596" y="554574"/>
                </a:lnTo>
                <a:lnTo>
                  <a:pt x="571726" y="564699"/>
                </a:lnTo>
                <a:lnTo>
                  <a:pt x="545085" y="520333"/>
                </a:lnTo>
                <a:lnTo>
                  <a:pt x="491618" y="520333"/>
                </a:lnTo>
                <a:lnTo>
                  <a:pt x="491618" y="500728"/>
                </a:lnTo>
                <a:lnTo>
                  <a:pt x="545085" y="500728"/>
                </a:lnTo>
                <a:lnTo>
                  <a:pt x="556885" y="481122"/>
                </a:lnTo>
                <a:lnTo>
                  <a:pt x="568684" y="461424"/>
                </a:lnTo>
                <a:lnTo>
                  <a:pt x="560849" y="448354"/>
                </a:lnTo>
                <a:lnTo>
                  <a:pt x="545085" y="422213"/>
                </a:lnTo>
                <a:lnTo>
                  <a:pt x="497242" y="422213"/>
                </a:lnTo>
                <a:lnTo>
                  <a:pt x="470600" y="466487"/>
                </a:lnTo>
                <a:lnTo>
                  <a:pt x="453731" y="456362"/>
                </a:lnTo>
                <a:lnTo>
                  <a:pt x="480188" y="412364"/>
                </a:lnTo>
                <a:lnTo>
                  <a:pt x="456588" y="373060"/>
                </a:lnTo>
                <a:lnTo>
                  <a:pt x="432621" y="373060"/>
                </a:lnTo>
                <a:lnTo>
                  <a:pt x="432621" y="608697"/>
                </a:lnTo>
                <a:lnTo>
                  <a:pt x="0" y="608697"/>
                </a:lnTo>
                <a:lnTo>
                  <a:pt x="0" y="39304"/>
                </a:lnTo>
                <a:lnTo>
                  <a:pt x="108132" y="39304"/>
                </a:lnTo>
                <a:lnTo>
                  <a:pt x="108132" y="19606"/>
                </a:lnTo>
                <a:lnTo>
                  <a:pt x="160862" y="19606"/>
                </a:lnTo>
                <a:cubicBezTo>
                  <a:pt x="176533" y="6903"/>
                  <a:pt x="196076" y="0"/>
                  <a:pt x="216356" y="0"/>
                </a:cubicBezTo>
                <a:close/>
              </a:path>
            </a:pathLst>
          </a:custGeom>
          <a:gradFill>
            <a:gsLst>
              <a:gs pos="100000">
                <a:srgbClr val="B37F47"/>
              </a:gs>
              <a:gs pos="63000">
                <a:srgbClr val="DCB87A"/>
              </a:gs>
              <a:gs pos="29000">
                <a:srgbClr val="BF9056"/>
              </a:gs>
            </a:gsLst>
            <a:lin ang="2700000" scaled="1"/>
          </a:gradFill>
          <a:ln>
            <a:noFill/>
          </a:ln>
        </p:spPr>
      </p:sp>
      <p:sp>
        <p:nvSpPr>
          <p:cNvPr id="28" name="catalog-of-rectangular-pieces-outlines_29341">
            <a:extLst>
              <a:ext uri="{FF2B5EF4-FFF2-40B4-BE49-F238E27FC236}">
                <a16:creationId xmlns:a16="http://schemas.microsoft.com/office/drawing/2014/main" id="{4FD65A37-C9FA-E0E6-E5F1-78C38C046866}"/>
              </a:ext>
            </a:extLst>
          </p:cNvPr>
          <p:cNvSpPr>
            <a:spLocks noChangeAspect="1"/>
          </p:cNvSpPr>
          <p:nvPr/>
        </p:nvSpPr>
        <p:spPr bwMode="auto">
          <a:xfrm rot="19590191">
            <a:off x="4213571" y="3719654"/>
            <a:ext cx="619484" cy="606570"/>
          </a:xfrm>
          <a:custGeom>
            <a:avLst/>
            <a:gdLst>
              <a:gd name="connsiteX0" fmla="*/ 79069 w 604718"/>
              <a:gd name="connsiteY0" fmla="*/ 501650 h 592115"/>
              <a:gd name="connsiteX1" fmla="*/ 100485 w 604718"/>
              <a:gd name="connsiteY1" fmla="*/ 523032 h 592115"/>
              <a:gd name="connsiteX2" fmla="*/ 100211 w 604718"/>
              <a:gd name="connsiteY2" fmla="*/ 524950 h 592115"/>
              <a:gd name="connsiteX3" fmla="*/ 97190 w 604718"/>
              <a:gd name="connsiteY3" fmla="*/ 534408 h 592115"/>
              <a:gd name="connsiteX4" fmla="*/ 93346 w 604718"/>
              <a:gd name="connsiteY4" fmla="*/ 538931 h 592115"/>
              <a:gd name="connsiteX5" fmla="*/ 82089 w 604718"/>
              <a:gd name="connsiteY5" fmla="*/ 544139 h 592115"/>
              <a:gd name="connsiteX6" fmla="*/ 79069 w 604718"/>
              <a:gd name="connsiteY6" fmla="*/ 544413 h 592115"/>
              <a:gd name="connsiteX7" fmla="*/ 61771 w 604718"/>
              <a:gd name="connsiteY7" fmla="*/ 535641 h 592115"/>
              <a:gd name="connsiteX8" fmla="*/ 57652 w 604718"/>
              <a:gd name="connsiteY8" fmla="*/ 523032 h 592115"/>
              <a:gd name="connsiteX9" fmla="*/ 58339 w 604718"/>
              <a:gd name="connsiteY9" fmla="*/ 518097 h 592115"/>
              <a:gd name="connsiteX10" fmla="*/ 63144 w 604718"/>
              <a:gd name="connsiteY10" fmla="*/ 508777 h 592115"/>
              <a:gd name="connsiteX11" fmla="*/ 77147 w 604718"/>
              <a:gd name="connsiteY11" fmla="*/ 501924 h 592115"/>
              <a:gd name="connsiteX12" fmla="*/ 79069 w 604718"/>
              <a:gd name="connsiteY12" fmla="*/ 501650 h 592115"/>
              <a:gd name="connsiteX13" fmla="*/ 538755 w 604718"/>
              <a:gd name="connsiteY13" fmla="*/ 321551 h 592115"/>
              <a:gd name="connsiteX14" fmla="*/ 353678 w 604718"/>
              <a:gd name="connsiteY14" fmla="*/ 389261 h 592115"/>
              <a:gd name="connsiteX15" fmla="*/ 196885 w 604718"/>
              <a:gd name="connsiteY15" fmla="*/ 545650 h 592115"/>
              <a:gd name="connsiteX16" fmla="*/ 570883 w 604718"/>
              <a:gd name="connsiteY16" fmla="*/ 408861 h 592115"/>
              <a:gd name="connsiteX17" fmla="*/ 418483 w 604718"/>
              <a:gd name="connsiteY17" fmla="*/ 151181 h 592115"/>
              <a:gd name="connsiteX18" fmla="*/ 267456 w 604718"/>
              <a:gd name="connsiteY18" fmla="*/ 301951 h 592115"/>
              <a:gd name="connsiteX19" fmla="*/ 223795 w 604718"/>
              <a:gd name="connsiteY19" fmla="*/ 405160 h 592115"/>
              <a:gd name="connsiteX20" fmla="*/ 208006 w 604718"/>
              <a:gd name="connsiteY20" fmla="*/ 442579 h 592115"/>
              <a:gd name="connsiteX21" fmla="*/ 171347 w 604718"/>
              <a:gd name="connsiteY21" fmla="*/ 529340 h 592115"/>
              <a:gd name="connsiteX22" fmla="*/ 287501 w 604718"/>
              <a:gd name="connsiteY22" fmla="*/ 413521 h 592115"/>
              <a:gd name="connsiteX23" fmla="*/ 337340 w 604718"/>
              <a:gd name="connsiteY23" fmla="*/ 363630 h 592115"/>
              <a:gd name="connsiteX24" fmla="*/ 484523 w 604718"/>
              <a:gd name="connsiteY24" fmla="*/ 216972 h 592115"/>
              <a:gd name="connsiteX25" fmla="*/ 240683 w 604718"/>
              <a:gd name="connsiteY25" fmla="*/ 49343 h 592115"/>
              <a:gd name="connsiteX26" fmla="*/ 158167 w 604718"/>
              <a:gd name="connsiteY26" fmla="*/ 244933 h 592115"/>
              <a:gd name="connsiteX27" fmla="*/ 158167 w 604718"/>
              <a:gd name="connsiteY27" fmla="*/ 369112 h 592115"/>
              <a:gd name="connsiteX28" fmla="*/ 158167 w 604718"/>
              <a:gd name="connsiteY28" fmla="*/ 389946 h 592115"/>
              <a:gd name="connsiteX29" fmla="*/ 158167 w 604718"/>
              <a:gd name="connsiteY29" fmla="*/ 410917 h 592115"/>
              <a:gd name="connsiteX30" fmla="*/ 158167 w 604718"/>
              <a:gd name="connsiteY30" fmla="*/ 429283 h 592115"/>
              <a:gd name="connsiteX31" fmla="*/ 158167 w 604718"/>
              <a:gd name="connsiteY31" fmla="*/ 460808 h 592115"/>
              <a:gd name="connsiteX32" fmla="*/ 158167 w 604718"/>
              <a:gd name="connsiteY32" fmla="*/ 484383 h 592115"/>
              <a:gd name="connsiteX33" fmla="*/ 169974 w 604718"/>
              <a:gd name="connsiteY33" fmla="*/ 456422 h 592115"/>
              <a:gd name="connsiteX34" fmla="*/ 185764 w 604718"/>
              <a:gd name="connsiteY34" fmla="*/ 419141 h 592115"/>
              <a:gd name="connsiteX35" fmla="*/ 211850 w 604718"/>
              <a:gd name="connsiteY35" fmla="*/ 357462 h 592115"/>
              <a:gd name="connsiteX36" fmla="*/ 227090 w 604718"/>
              <a:gd name="connsiteY36" fmla="*/ 321277 h 592115"/>
              <a:gd name="connsiteX37" fmla="*/ 242330 w 604718"/>
              <a:gd name="connsiteY37" fmla="*/ 285092 h 592115"/>
              <a:gd name="connsiteX38" fmla="*/ 326631 w 604718"/>
              <a:gd name="connsiteY38" fmla="*/ 85528 h 592115"/>
              <a:gd name="connsiteX39" fmla="*/ 29656 w 604718"/>
              <a:gd name="connsiteY39" fmla="*/ 29606 h 592115"/>
              <a:gd name="connsiteX40" fmla="*/ 29656 w 604718"/>
              <a:gd name="connsiteY40" fmla="*/ 473007 h 592115"/>
              <a:gd name="connsiteX41" fmla="*/ 29656 w 604718"/>
              <a:gd name="connsiteY41" fmla="*/ 511110 h 592115"/>
              <a:gd name="connsiteX42" fmla="*/ 29656 w 604718"/>
              <a:gd name="connsiteY42" fmla="*/ 522075 h 592115"/>
              <a:gd name="connsiteX43" fmla="*/ 29656 w 604718"/>
              <a:gd name="connsiteY43" fmla="*/ 538112 h 592115"/>
              <a:gd name="connsiteX44" fmla="*/ 29656 w 604718"/>
              <a:gd name="connsiteY44" fmla="*/ 562509 h 592115"/>
              <a:gd name="connsiteX45" fmla="*/ 87596 w 604718"/>
              <a:gd name="connsiteY45" fmla="*/ 562509 h 592115"/>
              <a:gd name="connsiteX46" fmla="*/ 116978 w 604718"/>
              <a:gd name="connsiteY46" fmla="*/ 562509 h 592115"/>
              <a:gd name="connsiteX47" fmla="*/ 125765 w 604718"/>
              <a:gd name="connsiteY47" fmla="*/ 562509 h 592115"/>
              <a:gd name="connsiteX48" fmla="*/ 128511 w 604718"/>
              <a:gd name="connsiteY48" fmla="*/ 562509 h 592115"/>
              <a:gd name="connsiteX49" fmla="*/ 128511 w 604718"/>
              <a:gd name="connsiteY49" fmla="*/ 553189 h 592115"/>
              <a:gd name="connsiteX50" fmla="*/ 128511 w 604718"/>
              <a:gd name="connsiteY50" fmla="*/ 552367 h 592115"/>
              <a:gd name="connsiteX51" fmla="*/ 128511 w 604718"/>
              <a:gd name="connsiteY51" fmla="*/ 547569 h 592115"/>
              <a:gd name="connsiteX52" fmla="*/ 128511 w 604718"/>
              <a:gd name="connsiteY52" fmla="*/ 532218 h 592115"/>
              <a:gd name="connsiteX53" fmla="*/ 128511 w 604718"/>
              <a:gd name="connsiteY53" fmla="*/ 440523 h 592115"/>
              <a:gd name="connsiteX54" fmla="*/ 128511 w 604718"/>
              <a:gd name="connsiteY54" fmla="*/ 440111 h 592115"/>
              <a:gd name="connsiteX55" fmla="*/ 128511 w 604718"/>
              <a:gd name="connsiteY55" fmla="*/ 419552 h 592115"/>
              <a:gd name="connsiteX56" fmla="*/ 128511 w 604718"/>
              <a:gd name="connsiteY56" fmla="*/ 398718 h 592115"/>
              <a:gd name="connsiteX57" fmla="*/ 128511 w 604718"/>
              <a:gd name="connsiteY57" fmla="*/ 315109 h 592115"/>
              <a:gd name="connsiteX58" fmla="*/ 128511 w 604718"/>
              <a:gd name="connsiteY58" fmla="*/ 277006 h 592115"/>
              <a:gd name="connsiteX59" fmla="*/ 128511 w 604718"/>
              <a:gd name="connsiteY59" fmla="*/ 238902 h 592115"/>
              <a:gd name="connsiteX60" fmla="*/ 128511 w 604718"/>
              <a:gd name="connsiteY60" fmla="*/ 29606 h 592115"/>
              <a:gd name="connsiteX61" fmla="*/ 14828 w 604718"/>
              <a:gd name="connsiteY61" fmla="*/ 0 h 592115"/>
              <a:gd name="connsiteX62" fmla="*/ 143339 w 604718"/>
              <a:gd name="connsiteY62" fmla="*/ 0 h 592115"/>
              <a:gd name="connsiteX63" fmla="*/ 158167 w 604718"/>
              <a:gd name="connsiteY63" fmla="*/ 14803 h 592115"/>
              <a:gd name="connsiteX64" fmla="*/ 158167 w 604718"/>
              <a:gd name="connsiteY64" fmla="*/ 168588 h 592115"/>
              <a:gd name="connsiteX65" fmla="*/ 219127 w 604718"/>
              <a:gd name="connsiteY65" fmla="*/ 24123 h 592115"/>
              <a:gd name="connsiteX66" fmla="*/ 238623 w 604718"/>
              <a:gd name="connsiteY66" fmla="*/ 16311 h 592115"/>
              <a:gd name="connsiteX67" fmla="*/ 351756 w 604718"/>
              <a:gd name="connsiteY67" fmla="*/ 64009 h 592115"/>
              <a:gd name="connsiteX68" fmla="*/ 359857 w 604718"/>
              <a:gd name="connsiteY68" fmla="*/ 71958 h 592115"/>
              <a:gd name="connsiteX69" fmla="*/ 359719 w 604718"/>
              <a:gd name="connsiteY69" fmla="*/ 83335 h 592115"/>
              <a:gd name="connsiteX70" fmla="*/ 297936 w 604718"/>
              <a:gd name="connsiteY70" fmla="*/ 229582 h 592115"/>
              <a:gd name="connsiteX71" fmla="*/ 408048 w 604718"/>
              <a:gd name="connsiteY71" fmla="*/ 119794 h 592115"/>
              <a:gd name="connsiteX72" fmla="*/ 429055 w 604718"/>
              <a:gd name="connsiteY72" fmla="*/ 119794 h 592115"/>
              <a:gd name="connsiteX73" fmla="*/ 515964 w 604718"/>
              <a:gd name="connsiteY73" fmla="*/ 206555 h 592115"/>
              <a:gd name="connsiteX74" fmla="*/ 520220 w 604718"/>
              <a:gd name="connsiteY74" fmla="*/ 216972 h 592115"/>
              <a:gd name="connsiteX75" fmla="*/ 515964 w 604718"/>
              <a:gd name="connsiteY75" fmla="*/ 227389 h 592115"/>
              <a:gd name="connsiteX76" fmla="*/ 403655 w 604718"/>
              <a:gd name="connsiteY76" fmla="*/ 339507 h 592115"/>
              <a:gd name="connsiteX77" fmla="*/ 542600 w 604718"/>
              <a:gd name="connsiteY77" fmla="*/ 288656 h 592115"/>
              <a:gd name="connsiteX78" fmla="*/ 561547 w 604718"/>
              <a:gd name="connsiteY78" fmla="*/ 297428 h 592115"/>
              <a:gd name="connsiteX79" fmla="*/ 603834 w 604718"/>
              <a:gd name="connsiteY79" fmla="*/ 412699 h 592115"/>
              <a:gd name="connsiteX80" fmla="*/ 595047 w 604718"/>
              <a:gd name="connsiteY80" fmla="*/ 431613 h 592115"/>
              <a:gd name="connsiteX81" fmla="*/ 158579 w 604718"/>
              <a:gd name="connsiteY81" fmla="*/ 591293 h 592115"/>
              <a:gd name="connsiteX82" fmla="*/ 153499 w 604718"/>
              <a:gd name="connsiteY82" fmla="*/ 592115 h 592115"/>
              <a:gd name="connsiteX83" fmla="*/ 148419 w 604718"/>
              <a:gd name="connsiteY83" fmla="*/ 591156 h 592115"/>
              <a:gd name="connsiteX84" fmla="*/ 143339 w 604718"/>
              <a:gd name="connsiteY84" fmla="*/ 592115 h 592115"/>
              <a:gd name="connsiteX85" fmla="*/ 14828 w 604718"/>
              <a:gd name="connsiteY85" fmla="*/ 592115 h 592115"/>
              <a:gd name="connsiteX86" fmla="*/ 0 w 604718"/>
              <a:gd name="connsiteY86" fmla="*/ 577312 h 592115"/>
              <a:gd name="connsiteX87" fmla="*/ 0 w 604718"/>
              <a:gd name="connsiteY87" fmla="*/ 14803 h 592115"/>
              <a:gd name="connsiteX88" fmla="*/ 14828 w 604718"/>
              <a:gd name="connsiteY88" fmla="*/ 0 h 59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4718" h="592115">
                <a:moveTo>
                  <a:pt x="79069" y="501650"/>
                </a:moveTo>
                <a:cubicBezTo>
                  <a:pt x="90875" y="501650"/>
                  <a:pt x="100485" y="511244"/>
                  <a:pt x="100485" y="523032"/>
                </a:cubicBezTo>
                <a:cubicBezTo>
                  <a:pt x="100485" y="523717"/>
                  <a:pt x="100348" y="524265"/>
                  <a:pt x="100211" y="524950"/>
                </a:cubicBezTo>
                <a:cubicBezTo>
                  <a:pt x="99936" y="528377"/>
                  <a:pt x="98838" y="531666"/>
                  <a:pt x="97190" y="534408"/>
                </a:cubicBezTo>
                <a:cubicBezTo>
                  <a:pt x="96092" y="536052"/>
                  <a:pt x="94719" y="537560"/>
                  <a:pt x="93346" y="538931"/>
                </a:cubicBezTo>
                <a:cubicBezTo>
                  <a:pt x="90189" y="541672"/>
                  <a:pt x="86345" y="543591"/>
                  <a:pt x="82089" y="544139"/>
                </a:cubicBezTo>
                <a:cubicBezTo>
                  <a:pt x="81128" y="544276"/>
                  <a:pt x="80167" y="544413"/>
                  <a:pt x="79069" y="544413"/>
                </a:cubicBezTo>
                <a:cubicBezTo>
                  <a:pt x="71930" y="544413"/>
                  <a:pt x="65615" y="540986"/>
                  <a:pt x="61771" y="535641"/>
                </a:cubicBezTo>
                <a:cubicBezTo>
                  <a:pt x="59162" y="532078"/>
                  <a:pt x="57652" y="527829"/>
                  <a:pt x="57652" y="523032"/>
                </a:cubicBezTo>
                <a:cubicBezTo>
                  <a:pt x="57652" y="521387"/>
                  <a:pt x="57927" y="519742"/>
                  <a:pt x="58339" y="518097"/>
                </a:cubicBezTo>
                <a:cubicBezTo>
                  <a:pt x="59162" y="514534"/>
                  <a:pt x="60810" y="511381"/>
                  <a:pt x="63144" y="508777"/>
                </a:cubicBezTo>
                <a:cubicBezTo>
                  <a:pt x="66713" y="504939"/>
                  <a:pt x="71655" y="502335"/>
                  <a:pt x="77147" y="501924"/>
                </a:cubicBezTo>
                <a:cubicBezTo>
                  <a:pt x="77833" y="501787"/>
                  <a:pt x="78382" y="501650"/>
                  <a:pt x="79069" y="501650"/>
                </a:cubicBezTo>
                <a:close/>
                <a:moveTo>
                  <a:pt x="538755" y="321551"/>
                </a:moveTo>
                <a:lnTo>
                  <a:pt x="353678" y="389261"/>
                </a:lnTo>
                <a:lnTo>
                  <a:pt x="196885" y="545650"/>
                </a:lnTo>
                <a:lnTo>
                  <a:pt x="570883" y="408861"/>
                </a:lnTo>
                <a:close/>
                <a:moveTo>
                  <a:pt x="418483" y="151181"/>
                </a:moveTo>
                <a:lnTo>
                  <a:pt x="267456" y="301951"/>
                </a:lnTo>
                <a:lnTo>
                  <a:pt x="223795" y="405160"/>
                </a:lnTo>
                <a:lnTo>
                  <a:pt x="208006" y="442579"/>
                </a:lnTo>
                <a:lnTo>
                  <a:pt x="171347" y="529340"/>
                </a:lnTo>
                <a:lnTo>
                  <a:pt x="287501" y="413521"/>
                </a:lnTo>
                <a:lnTo>
                  <a:pt x="337340" y="363630"/>
                </a:lnTo>
                <a:lnTo>
                  <a:pt x="484523" y="216972"/>
                </a:lnTo>
                <a:close/>
                <a:moveTo>
                  <a:pt x="240683" y="49343"/>
                </a:moveTo>
                <a:lnTo>
                  <a:pt x="158167" y="244933"/>
                </a:lnTo>
                <a:lnTo>
                  <a:pt x="158167" y="369112"/>
                </a:lnTo>
                <a:lnTo>
                  <a:pt x="158167" y="389946"/>
                </a:lnTo>
                <a:lnTo>
                  <a:pt x="158167" y="410917"/>
                </a:lnTo>
                <a:lnTo>
                  <a:pt x="158167" y="429283"/>
                </a:lnTo>
                <a:lnTo>
                  <a:pt x="158167" y="460808"/>
                </a:lnTo>
                <a:lnTo>
                  <a:pt x="158167" y="484383"/>
                </a:lnTo>
                <a:lnTo>
                  <a:pt x="169974" y="456422"/>
                </a:lnTo>
                <a:lnTo>
                  <a:pt x="185764" y="419141"/>
                </a:lnTo>
                <a:lnTo>
                  <a:pt x="211850" y="357462"/>
                </a:lnTo>
                <a:lnTo>
                  <a:pt x="227090" y="321277"/>
                </a:lnTo>
                <a:lnTo>
                  <a:pt x="242330" y="285092"/>
                </a:lnTo>
                <a:lnTo>
                  <a:pt x="326631" y="85528"/>
                </a:lnTo>
                <a:close/>
                <a:moveTo>
                  <a:pt x="29656" y="29606"/>
                </a:moveTo>
                <a:lnTo>
                  <a:pt x="29656" y="473007"/>
                </a:lnTo>
                <a:lnTo>
                  <a:pt x="29656" y="511110"/>
                </a:lnTo>
                <a:lnTo>
                  <a:pt x="29656" y="522075"/>
                </a:lnTo>
                <a:lnTo>
                  <a:pt x="29656" y="538112"/>
                </a:lnTo>
                <a:lnTo>
                  <a:pt x="29656" y="562509"/>
                </a:lnTo>
                <a:lnTo>
                  <a:pt x="87596" y="562509"/>
                </a:lnTo>
                <a:lnTo>
                  <a:pt x="116978" y="562509"/>
                </a:lnTo>
                <a:lnTo>
                  <a:pt x="125765" y="562509"/>
                </a:lnTo>
                <a:lnTo>
                  <a:pt x="128511" y="562509"/>
                </a:lnTo>
                <a:lnTo>
                  <a:pt x="128511" y="553189"/>
                </a:lnTo>
                <a:lnTo>
                  <a:pt x="128511" y="552367"/>
                </a:lnTo>
                <a:lnTo>
                  <a:pt x="128511" y="547569"/>
                </a:lnTo>
                <a:lnTo>
                  <a:pt x="128511" y="532218"/>
                </a:lnTo>
                <a:lnTo>
                  <a:pt x="128511" y="440523"/>
                </a:lnTo>
                <a:lnTo>
                  <a:pt x="128511" y="440111"/>
                </a:lnTo>
                <a:lnTo>
                  <a:pt x="128511" y="419552"/>
                </a:lnTo>
                <a:lnTo>
                  <a:pt x="128511" y="398718"/>
                </a:lnTo>
                <a:lnTo>
                  <a:pt x="128511" y="315109"/>
                </a:lnTo>
                <a:lnTo>
                  <a:pt x="128511" y="277006"/>
                </a:lnTo>
                <a:lnTo>
                  <a:pt x="128511" y="238902"/>
                </a:lnTo>
                <a:lnTo>
                  <a:pt x="128511" y="29606"/>
                </a:lnTo>
                <a:close/>
                <a:moveTo>
                  <a:pt x="14828" y="0"/>
                </a:moveTo>
                <a:lnTo>
                  <a:pt x="143339" y="0"/>
                </a:lnTo>
                <a:cubicBezTo>
                  <a:pt x="151577" y="0"/>
                  <a:pt x="158167" y="6716"/>
                  <a:pt x="158167" y="14803"/>
                </a:cubicBezTo>
                <a:lnTo>
                  <a:pt x="158167" y="168588"/>
                </a:lnTo>
                <a:lnTo>
                  <a:pt x="219127" y="24123"/>
                </a:lnTo>
                <a:cubicBezTo>
                  <a:pt x="222285" y="16722"/>
                  <a:pt x="231072" y="13021"/>
                  <a:pt x="238623" y="16311"/>
                </a:cubicBezTo>
                <a:lnTo>
                  <a:pt x="351756" y="64009"/>
                </a:lnTo>
                <a:cubicBezTo>
                  <a:pt x="355463" y="65516"/>
                  <a:pt x="358346" y="68395"/>
                  <a:pt x="359857" y="71958"/>
                </a:cubicBezTo>
                <a:cubicBezTo>
                  <a:pt x="361230" y="75659"/>
                  <a:pt x="361230" y="79771"/>
                  <a:pt x="359719" y="83335"/>
                </a:cubicBezTo>
                <a:lnTo>
                  <a:pt x="297936" y="229582"/>
                </a:lnTo>
                <a:lnTo>
                  <a:pt x="408048" y="119794"/>
                </a:lnTo>
                <a:cubicBezTo>
                  <a:pt x="413815" y="113900"/>
                  <a:pt x="423288" y="113900"/>
                  <a:pt x="429055" y="119794"/>
                </a:cubicBezTo>
                <a:lnTo>
                  <a:pt x="515964" y="206555"/>
                </a:lnTo>
                <a:cubicBezTo>
                  <a:pt x="518710" y="209296"/>
                  <a:pt x="520220" y="212997"/>
                  <a:pt x="520220" y="216972"/>
                </a:cubicBezTo>
                <a:cubicBezTo>
                  <a:pt x="520220" y="220947"/>
                  <a:pt x="518710" y="224647"/>
                  <a:pt x="515964" y="227389"/>
                </a:cubicBezTo>
                <a:lnTo>
                  <a:pt x="403655" y="339507"/>
                </a:lnTo>
                <a:lnTo>
                  <a:pt x="542600" y="288656"/>
                </a:lnTo>
                <a:cubicBezTo>
                  <a:pt x="550151" y="285778"/>
                  <a:pt x="558801" y="289753"/>
                  <a:pt x="561547" y="297428"/>
                </a:cubicBezTo>
                <a:lnTo>
                  <a:pt x="603834" y="412699"/>
                </a:lnTo>
                <a:cubicBezTo>
                  <a:pt x="606580" y="420374"/>
                  <a:pt x="602736" y="428872"/>
                  <a:pt x="595047" y="431613"/>
                </a:cubicBezTo>
                <a:lnTo>
                  <a:pt x="158579" y="591293"/>
                </a:lnTo>
                <a:cubicBezTo>
                  <a:pt x="156931" y="591841"/>
                  <a:pt x="155146" y="592115"/>
                  <a:pt x="153499" y="592115"/>
                </a:cubicBezTo>
                <a:cubicBezTo>
                  <a:pt x="151714" y="592115"/>
                  <a:pt x="150066" y="591704"/>
                  <a:pt x="148419" y="591156"/>
                </a:cubicBezTo>
                <a:cubicBezTo>
                  <a:pt x="146908" y="591841"/>
                  <a:pt x="145124" y="592115"/>
                  <a:pt x="143339" y="592115"/>
                </a:cubicBezTo>
                <a:lnTo>
                  <a:pt x="14828" y="592115"/>
                </a:lnTo>
                <a:cubicBezTo>
                  <a:pt x="6590" y="592115"/>
                  <a:pt x="0" y="585536"/>
                  <a:pt x="0" y="577312"/>
                </a:cubicBezTo>
                <a:lnTo>
                  <a:pt x="0" y="14803"/>
                </a:lnTo>
                <a:cubicBezTo>
                  <a:pt x="0" y="6716"/>
                  <a:pt x="6590" y="0"/>
                  <a:pt x="14828" y="0"/>
                </a:cubicBezTo>
                <a:close/>
              </a:path>
            </a:pathLst>
          </a:custGeom>
          <a:gradFill>
            <a:gsLst>
              <a:gs pos="100000">
                <a:srgbClr val="B37F47"/>
              </a:gs>
              <a:gs pos="63000">
                <a:srgbClr val="DCB87A"/>
              </a:gs>
              <a:gs pos="29000">
                <a:srgbClr val="BF9056"/>
              </a:gs>
            </a:gsLst>
            <a:lin ang="2700000" scaled="1"/>
          </a:gradFill>
          <a:ln>
            <a:noFill/>
          </a:ln>
        </p:spPr>
      </p:sp>
      <p:sp>
        <p:nvSpPr>
          <p:cNvPr id="29" name="application-documents_79892">
            <a:extLst>
              <a:ext uri="{FF2B5EF4-FFF2-40B4-BE49-F238E27FC236}">
                <a16:creationId xmlns:a16="http://schemas.microsoft.com/office/drawing/2014/main" id="{12A1B4C6-47B5-86B7-7FB6-52A03474AAAC}"/>
              </a:ext>
            </a:extLst>
          </p:cNvPr>
          <p:cNvSpPr>
            <a:spLocks noChangeAspect="1"/>
          </p:cNvSpPr>
          <p:nvPr/>
        </p:nvSpPr>
        <p:spPr bwMode="auto">
          <a:xfrm>
            <a:off x="7423979" y="3801115"/>
            <a:ext cx="506458" cy="566480"/>
          </a:xfrm>
          <a:custGeom>
            <a:avLst/>
            <a:gdLst>
              <a:gd name="T0" fmla="*/ 106 w 3858"/>
              <a:gd name="T1" fmla="*/ 4322 h 4322"/>
              <a:gd name="T2" fmla="*/ 0 w 3858"/>
              <a:gd name="T3" fmla="*/ 931 h 4322"/>
              <a:gd name="T4" fmla="*/ 2843 w 3858"/>
              <a:gd name="T5" fmla="*/ 824 h 4322"/>
              <a:gd name="T6" fmla="*/ 2950 w 3858"/>
              <a:gd name="T7" fmla="*/ 1141 h 4322"/>
              <a:gd name="T8" fmla="*/ 3326 w 3858"/>
              <a:gd name="T9" fmla="*/ 1248 h 4322"/>
              <a:gd name="T10" fmla="*/ 2950 w 3858"/>
              <a:gd name="T11" fmla="*/ 1354 h 4322"/>
              <a:gd name="T12" fmla="*/ 3083 w 3858"/>
              <a:gd name="T13" fmla="*/ 1629 h 4322"/>
              <a:gd name="T14" fmla="*/ 3083 w 3858"/>
              <a:gd name="T15" fmla="*/ 1843 h 4322"/>
              <a:gd name="T16" fmla="*/ 2950 w 3858"/>
              <a:gd name="T17" fmla="*/ 2117 h 4322"/>
              <a:gd name="T18" fmla="*/ 3326 w 3858"/>
              <a:gd name="T19" fmla="*/ 2224 h 4322"/>
              <a:gd name="T20" fmla="*/ 2950 w 3858"/>
              <a:gd name="T21" fmla="*/ 2331 h 4322"/>
              <a:gd name="T22" fmla="*/ 3083 w 3858"/>
              <a:gd name="T23" fmla="*/ 2606 h 4322"/>
              <a:gd name="T24" fmla="*/ 3083 w 3858"/>
              <a:gd name="T25" fmla="*/ 2819 h 4322"/>
              <a:gd name="T26" fmla="*/ 2950 w 3858"/>
              <a:gd name="T27" fmla="*/ 4215 h 4322"/>
              <a:gd name="T28" fmla="*/ 213 w 3858"/>
              <a:gd name="T29" fmla="*/ 4109 h 4322"/>
              <a:gd name="T30" fmla="*/ 2737 w 3858"/>
              <a:gd name="T31" fmla="*/ 1037 h 4322"/>
              <a:gd name="T32" fmla="*/ 213 w 3858"/>
              <a:gd name="T33" fmla="*/ 4109 h 4322"/>
              <a:gd name="T34" fmla="*/ 1488 w 3858"/>
              <a:gd name="T35" fmla="*/ 3412 h 4322"/>
              <a:gd name="T36" fmla="*/ 2483 w 3858"/>
              <a:gd name="T37" fmla="*/ 3412 h 4322"/>
              <a:gd name="T38" fmla="*/ 1985 w 3858"/>
              <a:gd name="T39" fmla="*/ 3128 h 4322"/>
              <a:gd name="T40" fmla="*/ 1985 w 3858"/>
              <a:gd name="T41" fmla="*/ 3696 h 4322"/>
              <a:gd name="T42" fmla="*/ 1985 w 3858"/>
              <a:gd name="T43" fmla="*/ 3128 h 4322"/>
              <a:gd name="T44" fmla="*/ 3264 w 3858"/>
              <a:gd name="T45" fmla="*/ 3498 h 4322"/>
              <a:gd name="T46" fmla="*/ 3264 w 3858"/>
              <a:gd name="T47" fmla="*/ 3284 h 4322"/>
              <a:gd name="T48" fmla="*/ 3645 w 3858"/>
              <a:gd name="T49" fmla="*/ 213 h 4322"/>
              <a:gd name="T50" fmla="*/ 1121 w 3858"/>
              <a:gd name="T51" fmla="*/ 551 h 4322"/>
              <a:gd name="T52" fmla="*/ 908 w 3858"/>
              <a:gd name="T53" fmla="*/ 551 h 4322"/>
              <a:gd name="T54" fmla="*/ 1015 w 3858"/>
              <a:gd name="T55" fmla="*/ 0 h 4322"/>
              <a:gd name="T56" fmla="*/ 3858 w 3858"/>
              <a:gd name="T57" fmla="*/ 107 h 4322"/>
              <a:gd name="T58" fmla="*/ 3752 w 3858"/>
              <a:gd name="T59" fmla="*/ 3498 h 4322"/>
              <a:gd name="T60" fmla="*/ 651 w 3858"/>
              <a:gd name="T61" fmla="*/ 3137 h 4322"/>
              <a:gd name="T62" fmla="*/ 651 w 3858"/>
              <a:gd name="T63" fmla="*/ 2923 h 4322"/>
              <a:gd name="T64" fmla="*/ 1277 w 3858"/>
              <a:gd name="T65" fmla="*/ 3030 h 4322"/>
              <a:gd name="T66" fmla="*/ 2299 w 3858"/>
              <a:gd name="T67" fmla="*/ 2665 h 4322"/>
              <a:gd name="T68" fmla="*/ 544 w 3858"/>
              <a:gd name="T69" fmla="*/ 2558 h 4322"/>
              <a:gd name="T70" fmla="*/ 2299 w 3858"/>
              <a:gd name="T71" fmla="*/ 2451 h 4322"/>
              <a:gd name="T72" fmla="*/ 2299 w 3858"/>
              <a:gd name="T73" fmla="*/ 2665 h 4322"/>
              <a:gd name="T74" fmla="*/ 651 w 3858"/>
              <a:gd name="T75" fmla="*/ 2192 h 4322"/>
              <a:gd name="T76" fmla="*/ 651 w 3858"/>
              <a:gd name="T77" fmla="*/ 1979 h 4322"/>
              <a:gd name="T78" fmla="*/ 2405 w 3858"/>
              <a:gd name="T79" fmla="*/ 2086 h 4322"/>
              <a:gd name="T80" fmla="*/ 1170 w 3858"/>
              <a:gd name="T81" fmla="*/ 1720 h 4322"/>
              <a:gd name="T82" fmla="*/ 544 w 3858"/>
              <a:gd name="T83" fmla="*/ 1614 h 4322"/>
              <a:gd name="T84" fmla="*/ 1170 w 3858"/>
              <a:gd name="T85" fmla="*/ 1507 h 4322"/>
              <a:gd name="T86" fmla="*/ 1170 w 3858"/>
              <a:gd name="T87" fmla="*/ 1720 h 4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858" h="4322">
                <a:moveTo>
                  <a:pt x="2843" y="4322"/>
                </a:moveTo>
                <a:lnTo>
                  <a:pt x="106" y="4322"/>
                </a:lnTo>
                <a:cubicBezTo>
                  <a:pt x="47" y="4322"/>
                  <a:pt x="0" y="4274"/>
                  <a:pt x="0" y="4215"/>
                </a:cubicBezTo>
                <a:lnTo>
                  <a:pt x="0" y="931"/>
                </a:lnTo>
                <a:cubicBezTo>
                  <a:pt x="0" y="872"/>
                  <a:pt x="47" y="824"/>
                  <a:pt x="106" y="824"/>
                </a:cubicBezTo>
                <a:lnTo>
                  <a:pt x="2843" y="824"/>
                </a:lnTo>
                <a:cubicBezTo>
                  <a:pt x="2902" y="824"/>
                  <a:pt x="2950" y="872"/>
                  <a:pt x="2950" y="931"/>
                </a:cubicBezTo>
                <a:lnTo>
                  <a:pt x="2950" y="1141"/>
                </a:lnTo>
                <a:lnTo>
                  <a:pt x="3220" y="1141"/>
                </a:lnTo>
                <a:cubicBezTo>
                  <a:pt x="3279" y="1141"/>
                  <a:pt x="3326" y="1189"/>
                  <a:pt x="3326" y="1248"/>
                </a:cubicBezTo>
                <a:cubicBezTo>
                  <a:pt x="3326" y="1307"/>
                  <a:pt x="3279" y="1354"/>
                  <a:pt x="3220" y="1354"/>
                </a:cubicBezTo>
                <a:lnTo>
                  <a:pt x="2950" y="1354"/>
                </a:lnTo>
                <a:lnTo>
                  <a:pt x="2950" y="1629"/>
                </a:lnTo>
                <a:lnTo>
                  <a:pt x="3083" y="1629"/>
                </a:lnTo>
                <a:cubicBezTo>
                  <a:pt x="3142" y="1629"/>
                  <a:pt x="3190" y="1677"/>
                  <a:pt x="3190" y="1736"/>
                </a:cubicBezTo>
                <a:cubicBezTo>
                  <a:pt x="3190" y="1795"/>
                  <a:pt x="3142" y="1843"/>
                  <a:pt x="3083" y="1843"/>
                </a:cubicBezTo>
                <a:lnTo>
                  <a:pt x="2950" y="1843"/>
                </a:lnTo>
                <a:lnTo>
                  <a:pt x="2950" y="2117"/>
                </a:lnTo>
                <a:lnTo>
                  <a:pt x="3220" y="2117"/>
                </a:lnTo>
                <a:cubicBezTo>
                  <a:pt x="3279" y="2117"/>
                  <a:pt x="3326" y="2165"/>
                  <a:pt x="3326" y="2224"/>
                </a:cubicBezTo>
                <a:cubicBezTo>
                  <a:pt x="3326" y="2283"/>
                  <a:pt x="3279" y="2331"/>
                  <a:pt x="3220" y="2331"/>
                </a:cubicBezTo>
                <a:lnTo>
                  <a:pt x="2950" y="2331"/>
                </a:lnTo>
                <a:lnTo>
                  <a:pt x="2950" y="2606"/>
                </a:lnTo>
                <a:lnTo>
                  <a:pt x="3083" y="2606"/>
                </a:lnTo>
                <a:cubicBezTo>
                  <a:pt x="3142" y="2606"/>
                  <a:pt x="3190" y="2653"/>
                  <a:pt x="3190" y="2712"/>
                </a:cubicBezTo>
                <a:cubicBezTo>
                  <a:pt x="3190" y="2771"/>
                  <a:pt x="3142" y="2819"/>
                  <a:pt x="3083" y="2819"/>
                </a:cubicBezTo>
                <a:lnTo>
                  <a:pt x="2950" y="2819"/>
                </a:lnTo>
                <a:lnTo>
                  <a:pt x="2950" y="4215"/>
                </a:lnTo>
                <a:cubicBezTo>
                  <a:pt x="2950" y="4274"/>
                  <a:pt x="2902" y="4322"/>
                  <a:pt x="2843" y="4322"/>
                </a:cubicBezTo>
                <a:close/>
                <a:moveTo>
                  <a:pt x="213" y="4109"/>
                </a:moveTo>
                <a:lnTo>
                  <a:pt x="2737" y="4109"/>
                </a:lnTo>
                <a:lnTo>
                  <a:pt x="2737" y="1037"/>
                </a:lnTo>
                <a:lnTo>
                  <a:pt x="213" y="1037"/>
                </a:lnTo>
                <a:lnTo>
                  <a:pt x="213" y="4109"/>
                </a:lnTo>
                <a:close/>
                <a:moveTo>
                  <a:pt x="1985" y="3910"/>
                </a:moveTo>
                <a:cubicBezTo>
                  <a:pt x="1711" y="3910"/>
                  <a:pt x="1488" y="3687"/>
                  <a:pt x="1488" y="3412"/>
                </a:cubicBezTo>
                <a:cubicBezTo>
                  <a:pt x="1488" y="3138"/>
                  <a:pt x="1711" y="2915"/>
                  <a:pt x="1985" y="2915"/>
                </a:cubicBezTo>
                <a:cubicBezTo>
                  <a:pt x="2260" y="2915"/>
                  <a:pt x="2483" y="3138"/>
                  <a:pt x="2483" y="3412"/>
                </a:cubicBezTo>
                <a:cubicBezTo>
                  <a:pt x="2483" y="3687"/>
                  <a:pt x="2260" y="3910"/>
                  <a:pt x="1985" y="3910"/>
                </a:cubicBezTo>
                <a:close/>
                <a:moveTo>
                  <a:pt x="1985" y="3128"/>
                </a:moveTo>
                <a:cubicBezTo>
                  <a:pt x="1829" y="3128"/>
                  <a:pt x="1701" y="3256"/>
                  <a:pt x="1701" y="3412"/>
                </a:cubicBezTo>
                <a:cubicBezTo>
                  <a:pt x="1701" y="3569"/>
                  <a:pt x="1829" y="3696"/>
                  <a:pt x="1985" y="3696"/>
                </a:cubicBezTo>
                <a:cubicBezTo>
                  <a:pt x="2142" y="3696"/>
                  <a:pt x="2269" y="3569"/>
                  <a:pt x="2269" y="3412"/>
                </a:cubicBezTo>
                <a:cubicBezTo>
                  <a:pt x="2269" y="3256"/>
                  <a:pt x="2142" y="3128"/>
                  <a:pt x="1985" y="3128"/>
                </a:cubicBezTo>
                <a:close/>
                <a:moveTo>
                  <a:pt x="3752" y="3498"/>
                </a:moveTo>
                <a:lnTo>
                  <a:pt x="3264" y="3498"/>
                </a:lnTo>
                <a:cubicBezTo>
                  <a:pt x="3205" y="3498"/>
                  <a:pt x="3157" y="3450"/>
                  <a:pt x="3157" y="3391"/>
                </a:cubicBezTo>
                <a:cubicBezTo>
                  <a:pt x="3157" y="3332"/>
                  <a:pt x="3205" y="3284"/>
                  <a:pt x="3264" y="3284"/>
                </a:cubicBezTo>
                <a:lnTo>
                  <a:pt x="3645" y="3284"/>
                </a:lnTo>
                <a:lnTo>
                  <a:pt x="3645" y="213"/>
                </a:lnTo>
                <a:lnTo>
                  <a:pt x="1121" y="213"/>
                </a:lnTo>
                <a:lnTo>
                  <a:pt x="1121" y="551"/>
                </a:lnTo>
                <a:cubicBezTo>
                  <a:pt x="1121" y="610"/>
                  <a:pt x="1074" y="657"/>
                  <a:pt x="1015" y="657"/>
                </a:cubicBezTo>
                <a:cubicBezTo>
                  <a:pt x="956" y="657"/>
                  <a:pt x="908" y="610"/>
                  <a:pt x="908" y="551"/>
                </a:cubicBezTo>
                <a:lnTo>
                  <a:pt x="908" y="107"/>
                </a:lnTo>
                <a:cubicBezTo>
                  <a:pt x="908" y="48"/>
                  <a:pt x="956" y="0"/>
                  <a:pt x="1015" y="0"/>
                </a:cubicBezTo>
                <a:lnTo>
                  <a:pt x="3752" y="0"/>
                </a:lnTo>
                <a:cubicBezTo>
                  <a:pt x="3811" y="0"/>
                  <a:pt x="3858" y="48"/>
                  <a:pt x="3858" y="107"/>
                </a:cubicBezTo>
                <a:lnTo>
                  <a:pt x="3858" y="3391"/>
                </a:lnTo>
                <a:cubicBezTo>
                  <a:pt x="3858" y="3450"/>
                  <a:pt x="3811" y="3498"/>
                  <a:pt x="3752" y="3498"/>
                </a:cubicBezTo>
                <a:close/>
                <a:moveTo>
                  <a:pt x="1170" y="3137"/>
                </a:moveTo>
                <a:lnTo>
                  <a:pt x="651" y="3137"/>
                </a:lnTo>
                <a:cubicBezTo>
                  <a:pt x="592" y="3137"/>
                  <a:pt x="544" y="3089"/>
                  <a:pt x="544" y="3030"/>
                </a:cubicBezTo>
                <a:cubicBezTo>
                  <a:pt x="544" y="2971"/>
                  <a:pt x="592" y="2923"/>
                  <a:pt x="651" y="2923"/>
                </a:cubicBezTo>
                <a:lnTo>
                  <a:pt x="1170" y="2923"/>
                </a:lnTo>
                <a:cubicBezTo>
                  <a:pt x="1229" y="2923"/>
                  <a:pt x="1277" y="2971"/>
                  <a:pt x="1277" y="3030"/>
                </a:cubicBezTo>
                <a:cubicBezTo>
                  <a:pt x="1277" y="3089"/>
                  <a:pt x="1229" y="3137"/>
                  <a:pt x="1170" y="3137"/>
                </a:cubicBezTo>
                <a:close/>
                <a:moveTo>
                  <a:pt x="2299" y="2665"/>
                </a:moveTo>
                <a:lnTo>
                  <a:pt x="651" y="2665"/>
                </a:lnTo>
                <a:cubicBezTo>
                  <a:pt x="592" y="2665"/>
                  <a:pt x="544" y="2617"/>
                  <a:pt x="544" y="2558"/>
                </a:cubicBezTo>
                <a:cubicBezTo>
                  <a:pt x="544" y="2499"/>
                  <a:pt x="592" y="2451"/>
                  <a:pt x="651" y="2451"/>
                </a:cubicBezTo>
                <a:lnTo>
                  <a:pt x="2299" y="2451"/>
                </a:lnTo>
                <a:cubicBezTo>
                  <a:pt x="2358" y="2451"/>
                  <a:pt x="2405" y="2499"/>
                  <a:pt x="2405" y="2558"/>
                </a:cubicBezTo>
                <a:cubicBezTo>
                  <a:pt x="2405" y="2617"/>
                  <a:pt x="2358" y="2665"/>
                  <a:pt x="2299" y="2665"/>
                </a:cubicBezTo>
                <a:close/>
                <a:moveTo>
                  <a:pt x="2299" y="2192"/>
                </a:moveTo>
                <a:lnTo>
                  <a:pt x="651" y="2192"/>
                </a:lnTo>
                <a:cubicBezTo>
                  <a:pt x="592" y="2192"/>
                  <a:pt x="544" y="2145"/>
                  <a:pt x="544" y="2086"/>
                </a:cubicBezTo>
                <a:cubicBezTo>
                  <a:pt x="544" y="2027"/>
                  <a:pt x="592" y="1979"/>
                  <a:pt x="651" y="1979"/>
                </a:cubicBezTo>
                <a:lnTo>
                  <a:pt x="2299" y="1979"/>
                </a:lnTo>
                <a:cubicBezTo>
                  <a:pt x="2358" y="1979"/>
                  <a:pt x="2405" y="2027"/>
                  <a:pt x="2405" y="2086"/>
                </a:cubicBezTo>
                <a:cubicBezTo>
                  <a:pt x="2405" y="2145"/>
                  <a:pt x="2358" y="2192"/>
                  <a:pt x="2299" y="2192"/>
                </a:cubicBezTo>
                <a:close/>
                <a:moveTo>
                  <a:pt x="1170" y="1720"/>
                </a:moveTo>
                <a:lnTo>
                  <a:pt x="651" y="1720"/>
                </a:lnTo>
                <a:cubicBezTo>
                  <a:pt x="592" y="1720"/>
                  <a:pt x="544" y="1672"/>
                  <a:pt x="544" y="1614"/>
                </a:cubicBezTo>
                <a:cubicBezTo>
                  <a:pt x="544" y="1555"/>
                  <a:pt x="592" y="1507"/>
                  <a:pt x="651" y="1507"/>
                </a:cubicBezTo>
                <a:lnTo>
                  <a:pt x="1170" y="1507"/>
                </a:lnTo>
                <a:cubicBezTo>
                  <a:pt x="1229" y="1507"/>
                  <a:pt x="1277" y="1555"/>
                  <a:pt x="1277" y="1614"/>
                </a:cubicBezTo>
                <a:cubicBezTo>
                  <a:pt x="1277" y="1672"/>
                  <a:pt x="1229" y="1720"/>
                  <a:pt x="1170" y="1720"/>
                </a:cubicBezTo>
                <a:close/>
              </a:path>
            </a:pathLst>
          </a:custGeom>
          <a:gradFill>
            <a:gsLst>
              <a:gs pos="100000">
                <a:srgbClr val="B37F47"/>
              </a:gs>
              <a:gs pos="63000">
                <a:srgbClr val="DCB87A"/>
              </a:gs>
              <a:gs pos="29000">
                <a:srgbClr val="BF9056"/>
              </a:gs>
            </a:gsLst>
            <a:lin ang="2700000" scaled="1"/>
          </a:gradFill>
          <a:ln>
            <a:noFill/>
          </a:ln>
        </p:spPr>
      </p:sp>
      <p:sp>
        <p:nvSpPr>
          <p:cNvPr id="30" name="savannah_309875">
            <a:extLst>
              <a:ext uri="{FF2B5EF4-FFF2-40B4-BE49-F238E27FC236}">
                <a16:creationId xmlns:a16="http://schemas.microsoft.com/office/drawing/2014/main" id="{5735B1A1-8EE0-88AF-A052-FE11F97DC57A}"/>
              </a:ext>
            </a:extLst>
          </p:cNvPr>
          <p:cNvSpPr>
            <a:spLocks noChangeAspect="1"/>
          </p:cNvSpPr>
          <p:nvPr/>
        </p:nvSpPr>
        <p:spPr bwMode="auto">
          <a:xfrm>
            <a:off x="10477464" y="3817925"/>
            <a:ext cx="570068" cy="532860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607639" h="567981">
                <a:moveTo>
                  <a:pt x="559125" y="509835"/>
                </a:moveTo>
                <a:cubicBezTo>
                  <a:pt x="564466" y="509835"/>
                  <a:pt x="568828" y="514192"/>
                  <a:pt x="568828" y="519526"/>
                </a:cubicBezTo>
                <a:lnTo>
                  <a:pt x="568828" y="558290"/>
                </a:lnTo>
                <a:cubicBezTo>
                  <a:pt x="568828" y="563625"/>
                  <a:pt x="564466" y="567981"/>
                  <a:pt x="559125" y="567981"/>
                </a:cubicBezTo>
                <a:cubicBezTo>
                  <a:pt x="553785" y="567981"/>
                  <a:pt x="549423" y="563625"/>
                  <a:pt x="549423" y="558290"/>
                </a:cubicBezTo>
                <a:lnTo>
                  <a:pt x="549423" y="519526"/>
                </a:lnTo>
                <a:cubicBezTo>
                  <a:pt x="549423" y="514192"/>
                  <a:pt x="553785" y="509835"/>
                  <a:pt x="559125" y="509835"/>
                </a:cubicBezTo>
                <a:close/>
                <a:moveTo>
                  <a:pt x="442763" y="509835"/>
                </a:moveTo>
                <a:cubicBezTo>
                  <a:pt x="448103" y="509835"/>
                  <a:pt x="452465" y="514192"/>
                  <a:pt x="452465" y="519526"/>
                </a:cubicBezTo>
                <a:lnTo>
                  <a:pt x="452465" y="558290"/>
                </a:lnTo>
                <a:cubicBezTo>
                  <a:pt x="452465" y="563625"/>
                  <a:pt x="448103" y="567981"/>
                  <a:pt x="442763" y="567981"/>
                </a:cubicBezTo>
                <a:cubicBezTo>
                  <a:pt x="437422" y="567981"/>
                  <a:pt x="433060" y="563625"/>
                  <a:pt x="433060" y="558290"/>
                </a:cubicBezTo>
                <a:lnTo>
                  <a:pt x="433060" y="519526"/>
                </a:lnTo>
                <a:cubicBezTo>
                  <a:pt x="433060" y="514192"/>
                  <a:pt x="437422" y="509835"/>
                  <a:pt x="442763" y="509835"/>
                </a:cubicBezTo>
                <a:close/>
                <a:moveTo>
                  <a:pt x="210037" y="509835"/>
                </a:moveTo>
                <a:cubicBezTo>
                  <a:pt x="215378" y="509835"/>
                  <a:pt x="219740" y="514192"/>
                  <a:pt x="219740" y="519526"/>
                </a:cubicBezTo>
                <a:lnTo>
                  <a:pt x="219740" y="558290"/>
                </a:lnTo>
                <a:cubicBezTo>
                  <a:pt x="219740" y="563625"/>
                  <a:pt x="215378" y="567981"/>
                  <a:pt x="210037" y="567981"/>
                </a:cubicBezTo>
                <a:cubicBezTo>
                  <a:pt x="204697" y="567981"/>
                  <a:pt x="200335" y="563625"/>
                  <a:pt x="200335" y="558290"/>
                </a:cubicBezTo>
                <a:lnTo>
                  <a:pt x="200335" y="519526"/>
                </a:lnTo>
                <a:cubicBezTo>
                  <a:pt x="200335" y="514192"/>
                  <a:pt x="204697" y="509835"/>
                  <a:pt x="210037" y="509835"/>
                </a:cubicBezTo>
                <a:close/>
                <a:moveTo>
                  <a:pt x="48513" y="509835"/>
                </a:moveTo>
                <a:cubicBezTo>
                  <a:pt x="53854" y="509835"/>
                  <a:pt x="58216" y="514192"/>
                  <a:pt x="58216" y="519526"/>
                </a:cubicBezTo>
                <a:lnTo>
                  <a:pt x="58216" y="558290"/>
                </a:lnTo>
                <a:cubicBezTo>
                  <a:pt x="58216" y="563625"/>
                  <a:pt x="53854" y="567981"/>
                  <a:pt x="48513" y="567981"/>
                </a:cubicBezTo>
                <a:cubicBezTo>
                  <a:pt x="43173" y="567981"/>
                  <a:pt x="38811" y="563625"/>
                  <a:pt x="38811" y="558290"/>
                </a:cubicBezTo>
                <a:lnTo>
                  <a:pt x="38811" y="519526"/>
                </a:lnTo>
                <a:cubicBezTo>
                  <a:pt x="38811" y="514192"/>
                  <a:pt x="43173" y="509835"/>
                  <a:pt x="48513" y="509835"/>
                </a:cubicBezTo>
                <a:close/>
                <a:moveTo>
                  <a:pt x="481494" y="496922"/>
                </a:moveTo>
                <a:cubicBezTo>
                  <a:pt x="486929" y="496922"/>
                  <a:pt x="491206" y="501279"/>
                  <a:pt x="491206" y="506613"/>
                </a:cubicBezTo>
                <a:lnTo>
                  <a:pt x="491206" y="545377"/>
                </a:lnTo>
                <a:cubicBezTo>
                  <a:pt x="491206" y="550712"/>
                  <a:pt x="486929" y="555068"/>
                  <a:pt x="481494" y="555068"/>
                </a:cubicBezTo>
                <a:cubicBezTo>
                  <a:pt x="476148" y="555068"/>
                  <a:pt x="471871" y="550712"/>
                  <a:pt x="471871" y="545377"/>
                </a:cubicBezTo>
                <a:lnTo>
                  <a:pt x="471871" y="506613"/>
                </a:lnTo>
                <a:cubicBezTo>
                  <a:pt x="471871" y="501279"/>
                  <a:pt x="476148" y="496922"/>
                  <a:pt x="481494" y="496922"/>
                </a:cubicBezTo>
                <a:close/>
                <a:moveTo>
                  <a:pt x="248849" y="484079"/>
                </a:moveTo>
                <a:cubicBezTo>
                  <a:pt x="254189" y="484079"/>
                  <a:pt x="258551" y="488343"/>
                  <a:pt x="258551" y="493761"/>
                </a:cubicBezTo>
                <a:lnTo>
                  <a:pt x="258551" y="532402"/>
                </a:lnTo>
                <a:cubicBezTo>
                  <a:pt x="258551" y="537820"/>
                  <a:pt x="254189" y="542084"/>
                  <a:pt x="248849" y="542084"/>
                </a:cubicBezTo>
                <a:cubicBezTo>
                  <a:pt x="243508" y="542084"/>
                  <a:pt x="239146" y="537820"/>
                  <a:pt x="239146" y="532402"/>
                </a:cubicBezTo>
                <a:lnTo>
                  <a:pt x="239146" y="493761"/>
                </a:lnTo>
                <a:cubicBezTo>
                  <a:pt x="239146" y="488343"/>
                  <a:pt x="243508" y="484079"/>
                  <a:pt x="248849" y="484079"/>
                </a:cubicBezTo>
                <a:close/>
                <a:moveTo>
                  <a:pt x="171341" y="484079"/>
                </a:moveTo>
                <a:cubicBezTo>
                  <a:pt x="176668" y="484079"/>
                  <a:pt x="180929" y="488343"/>
                  <a:pt x="180929" y="493761"/>
                </a:cubicBezTo>
                <a:lnTo>
                  <a:pt x="180929" y="532402"/>
                </a:lnTo>
                <a:cubicBezTo>
                  <a:pt x="180929" y="537820"/>
                  <a:pt x="176668" y="542084"/>
                  <a:pt x="171341" y="542084"/>
                </a:cubicBezTo>
                <a:cubicBezTo>
                  <a:pt x="165926" y="542084"/>
                  <a:pt x="161665" y="537820"/>
                  <a:pt x="161665" y="532402"/>
                </a:cubicBezTo>
                <a:lnTo>
                  <a:pt x="161665" y="493761"/>
                </a:lnTo>
                <a:cubicBezTo>
                  <a:pt x="161665" y="488343"/>
                  <a:pt x="165926" y="484079"/>
                  <a:pt x="171341" y="484079"/>
                </a:cubicBezTo>
                <a:close/>
                <a:moveTo>
                  <a:pt x="341359" y="355015"/>
                </a:moveTo>
                <a:lnTo>
                  <a:pt x="597938" y="355015"/>
                </a:lnTo>
                <a:cubicBezTo>
                  <a:pt x="603278" y="355015"/>
                  <a:pt x="607639" y="359276"/>
                  <a:pt x="607639" y="364691"/>
                </a:cubicBezTo>
                <a:cubicBezTo>
                  <a:pt x="607639" y="370018"/>
                  <a:pt x="603278" y="374279"/>
                  <a:pt x="597938" y="374279"/>
                </a:cubicBezTo>
                <a:lnTo>
                  <a:pt x="341359" y="374279"/>
                </a:lnTo>
                <a:cubicBezTo>
                  <a:pt x="335930" y="374279"/>
                  <a:pt x="331658" y="370018"/>
                  <a:pt x="331658" y="364691"/>
                </a:cubicBezTo>
                <a:cubicBezTo>
                  <a:pt x="331658" y="359276"/>
                  <a:pt x="335930" y="355015"/>
                  <a:pt x="341359" y="355015"/>
                </a:cubicBezTo>
                <a:close/>
                <a:moveTo>
                  <a:pt x="364477" y="264660"/>
                </a:moveTo>
                <a:cubicBezTo>
                  <a:pt x="362429" y="277013"/>
                  <a:pt x="356733" y="288211"/>
                  <a:pt x="348545" y="296921"/>
                </a:cubicBezTo>
                <a:lnTo>
                  <a:pt x="355487" y="296921"/>
                </a:lnTo>
                <a:cubicBezTo>
                  <a:pt x="375335" y="296921"/>
                  <a:pt x="391979" y="283146"/>
                  <a:pt x="396429" y="264660"/>
                </a:cubicBezTo>
                <a:close/>
                <a:moveTo>
                  <a:pt x="313477" y="264660"/>
                </a:moveTo>
                <a:lnTo>
                  <a:pt x="313477" y="295766"/>
                </a:lnTo>
                <a:cubicBezTo>
                  <a:pt x="328875" y="292122"/>
                  <a:pt x="341068" y="280035"/>
                  <a:pt x="344717" y="264660"/>
                </a:cubicBezTo>
                <a:close/>
                <a:moveTo>
                  <a:pt x="262922" y="264660"/>
                </a:moveTo>
                <a:cubicBezTo>
                  <a:pt x="266571" y="280035"/>
                  <a:pt x="278675" y="292122"/>
                  <a:pt x="294073" y="295766"/>
                </a:cubicBezTo>
                <a:lnTo>
                  <a:pt x="294073" y="264660"/>
                </a:lnTo>
                <a:close/>
                <a:moveTo>
                  <a:pt x="211210" y="264660"/>
                </a:moveTo>
                <a:cubicBezTo>
                  <a:pt x="215571" y="283146"/>
                  <a:pt x="232304" y="296921"/>
                  <a:pt x="252063" y="296921"/>
                </a:cubicBezTo>
                <a:lnTo>
                  <a:pt x="259094" y="296921"/>
                </a:lnTo>
                <a:cubicBezTo>
                  <a:pt x="250817" y="288211"/>
                  <a:pt x="245121" y="277013"/>
                  <a:pt x="243162" y="264660"/>
                </a:cubicBezTo>
                <a:close/>
                <a:moveTo>
                  <a:pt x="252063" y="187161"/>
                </a:moveTo>
                <a:cubicBezTo>
                  <a:pt x="236131" y="187161"/>
                  <a:pt x="223047" y="200225"/>
                  <a:pt x="223047" y="216223"/>
                </a:cubicBezTo>
                <a:cubicBezTo>
                  <a:pt x="222958" y="221555"/>
                  <a:pt x="218686" y="225821"/>
                  <a:pt x="213346" y="225821"/>
                </a:cubicBezTo>
                <a:lnTo>
                  <a:pt x="174539" y="225821"/>
                </a:lnTo>
                <a:cubicBezTo>
                  <a:pt x="169199" y="225821"/>
                  <a:pt x="164749" y="230176"/>
                  <a:pt x="164749" y="235598"/>
                </a:cubicBezTo>
                <a:cubicBezTo>
                  <a:pt x="164749" y="240930"/>
                  <a:pt x="169199" y="245285"/>
                  <a:pt x="174539" y="245285"/>
                </a:cubicBezTo>
                <a:lnTo>
                  <a:pt x="433100" y="245285"/>
                </a:lnTo>
                <a:cubicBezTo>
                  <a:pt x="438440" y="245285"/>
                  <a:pt x="442801" y="240930"/>
                  <a:pt x="442801" y="235598"/>
                </a:cubicBezTo>
                <a:cubicBezTo>
                  <a:pt x="442801" y="230176"/>
                  <a:pt x="438440" y="225821"/>
                  <a:pt x="433100" y="225821"/>
                </a:cubicBezTo>
                <a:lnTo>
                  <a:pt x="394293" y="225821"/>
                </a:lnTo>
                <a:cubicBezTo>
                  <a:pt x="388953" y="225821"/>
                  <a:pt x="384592" y="221555"/>
                  <a:pt x="384592" y="216223"/>
                </a:cubicBezTo>
                <a:cubicBezTo>
                  <a:pt x="384592" y="200225"/>
                  <a:pt x="371508" y="187161"/>
                  <a:pt x="355487" y="187161"/>
                </a:cubicBezTo>
                <a:close/>
                <a:moveTo>
                  <a:pt x="252063" y="167875"/>
                </a:moveTo>
                <a:lnTo>
                  <a:pt x="355487" y="167875"/>
                </a:lnTo>
                <a:cubicBezTo>
                  <a:pt x="378895" y="167875"/>
                  <a:pt x="398477" y="184495"/>
                  <a:pt x="403016" y="206447"/>
                </a:cubicBezTo>
                <a:lnTo>
                  <a:pt x="433100" y="206447"/>
                </a:lnTo>
                <a:cubicBezTo>
                  <a:pt x="449121" y="206447"/>
                  <a:pt x="462204" y="219511"/>
                  <a:pt x="462204" y="235598"/>
                </a:cubicBezTo>
                <a:cubicBezTo>
                  <a:pt x="462204" y="251595"/>
                  <a:pt x="449121" y="264660"/>
                  <a:pt x="433100" y="264660"/>
                </a:cubicBezTo>
                <a:lnTo>
                  <a:pt x="416189" y="264660"/>
                </a:lnTo>
                <a:cubicBezTo>
                  <a:pt x="411471" y="293899"/>
                  <a:pt x="386105" y="316296"/>
                  <a:pt x="355487" y="316296"/>
                </a:cubicBezTo>
                <a:lnTo>
                  <a:pt x="313477" y="316296"/>
                </a:lnTo>
                <a:lnTo>
                  <a:pt x="313477" y="432455"/>
                </a:lnTo>
                <a:lnTo>
                  <a:pt x="355487" y="432455"/>
                </a:lnTo>
                <a:lnTo>
                  <a:pt x="355487" y="403393"/>
                </a:lnTo>
                <a:cubicBezTo>
                  <a:pt x="355487" y="398061"/>
                  <a:pt x="359848" y="393706"/>
                  <a:pt x="365189" y="393706"/>
                </a:cubicBezTo>
                <a:cubicBezTo>
                  <a:pt x="370529" y="393706"/>
                  <a:pt x="374890" y="398061"/>
                  <a:pt x="374890" y="403393"/>
                </a:cubicBezTo>
                <a:lnTo>
                  <a:pt x="374890" y="432455"/>
                </a:lnTo>
                <a:lnTo>
                  <a:pt x="394293" y="432455"/>
                </a:lnTo>
                <a:lnTo>
                  <a:pt x="394293" y="403393"/>
                </a:lnTo>
                <a:cubicBezTo>
                  <a:pt x="394293" y="398061"/>
                  <a:pt x="398655" y="393706"/>
                  <a:pt x="403995" y="393706"/>
                </a:cubicBezTo>
                <a:cubicBezTo>
                  <a:pt x="409335" y="393706"/>
                  <a:pt x="413697" y="398061"/>
                  <a:pt x="413697" y="403393"/>
                </a:cubicBezTo>
                <a:lnTo>
                  <a:pt x="413697" y="432455"/>
                </a:lnTo>
                <a:lnTo>
                  <a:pt x="471906" y="432455"/>
                </a:lnTo>
                <a:lnTo>
                  <a:pt x="471906" y="403393"/>
                </a:lnTo>
                <a:cubicBezTo>
                  <a:pt x="471906" y="398061"/>
                  <a:pt x="476178" y="393706"/>
                  <a:pt x="481608" y="393706"/>
                </a:cubicBezTo>
                <a:cubicBezTo>
                  <a:pt x="486948" y="393706"/>
                  <a:pt x="491220" y="398061"/>
                  <a:pt x="491220" y="403393"/>
                </a:cubicBezTo>
                <a:lnTo>
                  <a:pt x="491220" y="432455"/>
                </a:lnTo>
                <a:lnTo>
                  <a:pt x="510623" y="432455"/>
                </a:lnTo>
                <a:lnTo>
                  <a:pt x="510623" y="403393"/>
                </a:lnTo>
                <a:cubicBezTo>
                  <a:pt x="510623" y="398061"/>
                  <a:pt x="514985" y="393706"/>
                  <a:pt x="520325" y="393706"/>
                </a:cubicBezTo>
                <a:cubicBezTo>
                  <a:pt x="525665" y="393706"/>
                  <a:pt x="530026" y="398061"/>
                  <a:pt x="530026" y="403393"/>
                </a:cubicBezTo>
                <a:lnTo>
                  <a:pt x="530026" y="432455"/>
                </a:lnTo>
                <a:lnTo>
                  <a:pt x="549430" y="432455"/>
                </a:lnTo>
                <a:lnTo>
                  <a:pt x="549430" y="403393"/>
                </a:lnTo>
                <a:cubicBezTo>
                  <a:pt x="549430" y="398061"/>
                  <a:pt x="553791" y="393706"/>
                  <a:pt x="559131" y="393706"/>
                </a:cubicBezTo>
                <a:cubicBezTo>
                  <a:pt x="564471" y="393706"/>
                  <a:pt x="568833" y="398061"/>
                  <a:pt x="568833" y="403393"/>
                </a:cubicBezTo>
                <a:lnTo>
                  <a:pt x="568833" y="432455"/>
                </a:lnTo>
                <a:lnTo>
                  <a:pt x="597937" y="432455"/>
                </a:lnTo>
                <a:cubicBezTo>
                  <a:pt x="603278" y="432455"/>
                  <a:pt x="607639" y="436721"/>
                  <a:pt x="607639" y="442143"/>
                </a:cubicBezTo>
                <a:cubicBezTo>
                  <a:pt x="607639" y="447475"/>
                  <a:pt x="603278" y="451830"/>
                  <a:pt x="597937" y="451830"/>
                </a:cubicBezTo>
                <a:lnTo>
                  <a:pt x="9702" y="451830"/>
                </a:lnTo>
                <a:cubicBezTo>
                  <a:pt x="4361" y="451830"/>
                  <a:pt x="0" y="447475"/>
                  <a:pt x="0" y="442143"/>
                </a:cubicBezTo>
                <a:cubicBezTo>
                  <a:pt x="0" y="436721"/>
                  <a:pt x="4361" y="432455"/>
                  <a:pt x="9702" y="432455"/>
                </a:cubicBezTo>
                <a:lnTo>
                  <a:pt x="221623" y="432455"/>
                </a:lnTo>
                <a:lnTo>
                  <a:pt x="193764" y="383752"/>
                </a:lnTo>
                <a:cubicBezTo>
                  <a:pt x="184864" y="368199"/>
                  <a:pt x="162079" y="355045"/>
                  <a:pt x="144189" y="355045"/>
                </a:cubicBezTo>
                <a:lnTo>
                  <a:pt x="9702" y="355045"/>
                </a:lnTo>
                <a:cubicBezTo>
                  <a:pt x="4361" y="355045"/>
                  <a:pt x="0" y="350690"/>
                  <a:pt x="0" y="345358"/>
                </a:cubicBezTo>
                <a:cubicBezTo>
                  <a:pt x="0" y="340025"/>
                  <a:pt x="4361" y="335671"/>
                  <a:pt x="9702" y="335671"/>
                </a:cubicBezTo>
                <a:lnTo>
                  <a:pt x="144189" y="335671"/>
                </a:lnTo>
                <a:cubicBezTo>
                  <a:pt x="169021" y="335671"/>
                  <a:pt x="198215" y="352557"/>
                  <a:pt x="210586" y="374153"/>
                </a:cubicBezTo>
                <a:lnTo>
                  <a:pt x="243963" y="432455"/>
                </a:lnTo>
                <a:lnTo>
                  <a:pt x="294073" y="432455"/>
                </a:lnTo>
                <a:lnTo>
                  <a:pt x="294073" y="374331"/>
                </a:lnTo>
                <a:lnTo>
                  <a:pt x="238712" y="374331"/>
                </a:lnTo>
                <a:cubicBezTo>
                  <a:pt x="233283" y="374331"/>
                  <a:pt x="229011" y="370065"/>
                  <a:pt x="229011" y="364733"/>
                </a:cubicBezTo>
                <a:cubicBezTo>
                  <a:pt x="229011" y="359311"/>
                  <a:pt x="233283" y="355045"/>
                  <a:pt x="238712" y="355045"/>
                </a:cubicBezTo>
                <a:lnTo>
                  <a:pt x="294073" y="355045"/>
                </a:lnTo>
                <a:lnTo>
                  <a:pt x="294073" y="316296"/>
                </a:lnTo>
                <a:lnTo>
                  <a:pt x="252063" y="316296"/>
                </a:lnTo>
                <a:cubicBezTo>
                  <a:pt x="221534" y="316296"/>
                  <a:pt x="196079" y="293899"/>
                  <a:pt x="191450" y="264660"/>
                </a:cubicBezTo>
                <a:lnTo>
                  <a:pt x="174539" y="264660"/>
                </a:lnTo>
                <a:cubicBezTo>
                  <a:pt x="158429" y="264660"/>
                  <a:pt x="145435" y="251595"/>
                  <a:pt x="145435" y="235598"/>
                </a:cubicBezTo>
                <a:cubicBezTo>
                  <a:pt x="145435" y="219511"/>
                  <a:pt x="158429" y="206447"/>
                  <a:pt x="174539" y="206447"/>
                </a:cubicBezTo>
                <a:lnTo>
                  <a:pt x="204623" y="206447"/>
                </a:lnTo>
                <a:cubicBezTo>
                  <a:pt x="209162" y="184495"/>
                  <a:pt x="228744" y="167875"/>
                  <a:pt x="252063" y="167875"/>
                </a:cubicBezTo>
                <a:close/>
                <a:moveTo>
                  <a:pt x="303775" y="19368"/>
                </a:moveTo>
                <a:cubicBezTo>
                  <a:pt x="277081" y="19368"/>
                  <a:pt x="255369" y="41046"/>
                  <a:pt x="255369" y="67699"/>
                </a:cubicBezTo>
                <a:cubicBezTo>
                  <a:pt x="255369" y="94440"/>
                  <a:pt x="277081" y="116118"/>
                  <a:pt x="303775" y="116118"/>
                </a:cubicBezTo>
                <a:cubicBezTo>
                  <a:pt x="330558" y="116118"/>
                  <a:pt x="352270" y="94440"/>
                  <a:pt x="352270" y="67699"/>
                </a:cubicBezTo>
                <a:cubicBezTo>
                  <a:pt x="352270" y="41046"/>
                  <a:pt x="330558" y="19368"/>
                  <a:pt x="303775" y="19368"/>
                </a:cubicBezTo>
                <a:close/>
                <a:moveTo>
                  <a:pt x="303775" y="0"/>
                </a:moveTo>
                <a:cubicBezTo>
                  <a:pt x="341236" y="0"/>
                  <a:pt x="371668" y="30384"/>
                  <a:pt x="371668" y="67699"/>
                </a:cubicBezTo>
                <a:cubicBezTo>
                  <a:pt x="371668" y="105102"/>
                  <a:pt x="341236" y="135486"/>
                  <a:pt x="303775" y="135486"/>
                </a:cubicBezTo>
                <a:cubicBezTo>
                  <a:pt x="266403" y="135486"/>
                  <a:pt x="235971" y="105102"/>
                  <a:pt x="235971" y="67699"/>
                </a:cubicBezTo>
                <a:cubicBezTo>
                  <a:pt x="235971" y="30384"/>
                  <a:pt x="266403" y="0"/>
                  <a:pt x="303775" y="0"/>
                </a:cubicBezTo>
                <a:close/>
              </a:path>
            </a:pathLst>
          </a:custGeom>
          <a:gradFill>
            <a:gsLst>
              <a:gs pos="100000">
                <a:srgbClr val="B37F47"/>
              </a:gs>
              <a:gs pos="63000">
                <a:srgbClr val="DCB87A"/>
              </a:gs>
              <a:gs pos="29000">
                <a:srgbClr val="BF9056"/>
              </a:gs>
            </a:gsLst>
            <a:lin ang="2700000" scaled="1"/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990408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>
            <a:extLst>
              <a:ext uri="{FF2B5EF4-FFF2-40B4-BE49-F238E27FC236}">
                <a16:creationId xmlns:a16="http://schemas.microsoft.com/office/drawing/2014/main" id="{4EB55267-B9AF-C542-ABFE-C5273289B4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BF9C69BB-8559-32A8-6F93-4A6C2CABC2DE}"/>
              </a:ext>
            </a:extLst>
          </p:cNvPr>
          <p:cNvSpPr txBox="1"/>
          <p:nvPr/>
        </p:nvSpPr>
        <p:spPr>
          <a:xfrm>
            <a:off x="1559683" y="3633272"/>
            <a:ext cx="1798639" cy="6815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>
              <a:defRPr/>
            </a:pPr>
            <a:r>
              <a:rPr lang="zh-CN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R" panose="00020600040101010101" pitchFamily="18" charset="-122"/>
              </a:rPr>
              <a:t>工作回顾</a:t>
            </a:r>
          </a:p>
        </p:txBody>
      </p:sp>
      <p:sp>
        <p:nvSpPr>
          <p:cNvPr id="4" name="文本占位符 2">
            <a:extLst>
              <a:ext uri="{FF2B5EF4-FFF2-40B4-BE49-F238E27FC236}">
                <a16:creationId xmlns:a16="http://schemas.microsoft.com/office/drawing/2014/main" id="{05ECAA90-7AC1-B502-6109-A2298308D98D}"/>
              </a:ext>
            </a:extLst>
          </p:cNvPr>
          <p:cNvSpPr txBox="1"/>
          <p:nvPr/>
        </p:nvSpPr>
        <p:spPr>
          <a:xfrm>
            <a:off x="1559684" y="4368734"/>
            <a:ext cx="1779812" cy="2794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defRPr/>
            </a:pP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Performance review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B4D3E8D-6A87-42F5-D04B-322D09F8EA67}"/>
              </a:ext>
            </a:extLst>
          </p:cNvPr>
          <p:cNvSpPr txBox="1"/>
          <p:nvPr/>
        </p:nvSpPr>
        <p:spPr>
          <a:xfrm>
            <a:off x="1509860" y="1854895"/>
            <a:ext cx="1798639" cy="1589979"/>
          </a:xfrm>
          <a:prstGeom prst="rect">
            <a:avLst/>
          </a:prstGeom>
        </p:spPr>
        <p:txBody>
          <a:bodyPr vert="horz" wrap="none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23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12300" dirty="0">
              <a:solidFill>
                <a:prstClr val="black">
                  <a:lumMod val="75000"/>
                  <a:lumOff val="25000"/>
                </a:prst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矩形 9">
            <a:extLst>
              <a:ext uri="{FF2B5EF4-FFF2-40B4-BE49-F238E27FC236}">
                <a16:creationId xmlns:a16="http://schemas.microsoft.com/office/drawing/2014/main" id="{9ECC51FB-E6B4-D726-C41C-E09BD304DB02}"/>
              </a:ext>
            </a:extLst>
          </p:cNvPr>
          <p:cNvSpPr/>
          <p:nvPr/>
        </p:nvSpPr>
        <p:spPr>
          <a:xfrm>
            <a:off x="7872932" y="3780196"/>
            <a:ext cx="4319068" cy="708340"/>
          </a:xfrm>
          <a:prstGeom prst="rect">
            <a:avLst/>
          </a:prstGeom>
          <a:gradFill flip="none" rotWithShape="1">
            <a:gsLst>
              <a:gs pos="100000">
                <a:srgbClr val="CDA657">
                  <a:alpha val="48000"/>
                </a:srgbClr>
              </a:gs>
              <a:gs pos="0">
                <a:srgbClr val="CDA657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矩形 11">
            <a:extLst>
              <a:ext uri="{FF2B5EF4-FFF2-40B4-BE49-F238E27FC236}">
                <a16:creationId xmlns:a16="http://schemas.microsoft.com/office/drawing/2014/main" id="{91409A68-3BC1-8120-02D1-4EB88256A35B}"/>
              </a:ext>
            </a:extLst>
          </p:cNvPr>
          <p:cNvSpPr/>
          <p:nvPr/>
        </p:nvSpPr>
        <p:spPr>
          <a:xfrm rot="10800000">
            <a:off x="7872932" y="5921954"/>
            <a:ext cx="4319068" cy="534836"/>
          </a:xfrm>
          <a:prstGeom prst="rect">
            <a:avLst/>
          </a:prstGeom>
          <a:gradFill flip="none" rotWithShape="1">
            <a:gsLst>
              <a:gs pos="100000">
                <a:srgbClr val="CDA657">
                  <a:alpha val="0"/>
                </a:srgbClr>
              </a:gs>
              <a:gs pos="0">
                <a:srgbClr val="CDA657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8" name="矩形 8">
            <a:extLst>
              <a:ext uri="{FF2B5EF4-FFF2-40B4-BE49-F238E27FC236}">
                <a16:creationId xmlns:a16="http://schemas.microsoft.com/office/drawing/2014/main" id="{9CE8CABA-F602-1CEA-E947-AE27A16C2346}"/>
              </a:ext>
            </a:extLst>
          </p:cNvPr>
          <p:cNvSpPr/>
          <p:nvPr/>
        </p:nvSpPr>
        <p:spPr>
          <a:xfrm rot="2144415">
            <a:off x="6771051" y="1641109"/>
            <a:ext cx="2507068" cy="1842863"/>
          </a:xfrm>
          <a:prstGeom prst="rect">
            <a:avLst/>
          </a:prstGeom>
          <a:gradFill flip="none" rotWithShape="1">
            <a:gsLst>
              <a:gs pos="0">
                <a:srgbClr val="CDA657">
                  <a:alpha val="0"/>
                </a:srgbClr>
              </a:gs>
              <a:gs pos="100000">
                <a:srgbClr val="CDA657">
                  <a:alpha val="49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9" name="矩形 5">
            <a:extLst>
              <a:ext uri="{FF2B5EF4-FFF2-40B4-BE49-F238E27FC236}">
                <a16:creationId xmlns:a16="http://schemas.microsoft.com/office/drawing/2014/main" id="{76D706F9-5CAD-48BD-97D2-A09A63089495}"/>
              </a:ext>
            </a:extLst>
          </p:cNvPr>
          <p:cNvSpPr/>
          <p:nvPr/>
        </p:nvSpPr>
        <p:spPr>
          <a:xfrm>
            <a:off x="-12699" y="0"/>
            <a:ext cx="330200" cy="6857999"/>
          </a:xfrm>
          <a:prstGeom prst="rect">
            <a:avLst/>
          </a:prstGeom>
          <a:solidFill>
            <a:srgbClr val="E2C18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0" name="矩形 3">
            <a:extLst>
              <a:ext uri="{FF2B5EF4-FFF2-40B4-BE49-F238E27FC236}">
                <a16:creationId xmlns:a16="http://schemas.microsoft.com/office/drawing/2014/main" id="{BA02D6CF-0AA3-D09E-5A04-15C07C5805FB}"/>
              </a:ext>
            </a:extLst>
          </p:cNvPr>
          <p:cNvSpPr/>
          <p:nvPr/>
        </p:nvSpPr>
        <p:spPr>
          <a:xfrm flipH="1">
            <a:off x="4597398" y="5387005"/>
            <a:ext cx="5713933" cy="508764"/>
          </a:xfrm>
          <a:prstGeom prst="rect">
            <a:avLst/>
          </a:prstGeom>
          <a:gradFill flip="none" rotWithShape="1">
            <a:gsLst>
              <a:gs pos="86000">
                <a:srgbClr val="BE7F40">
                  <a:alpha val="0"/>
                </a:srgbClr>
              </a:gs>
              <a:gs pos="0">
                <a:srgbClr val="CDA657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11" name="图片 10" descr="黑色的高楼&#10;&#10;描述已自动生成">
            <a:extLst>
              <a:ext uri="{FF2B5EF4-FFF2-40B4-BE49-F238E27FC236}">
                <a16:creationId xmlns:a16="http://schemas.microsoft.com/office/drawing/2014/main" id="{059FBD43-03E3-EDC7-AC23-65DC16598C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29943" y="1407887"/>
            <a:ext cx="5988957" cy="545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396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3DE450C-7769-1C9F-37F6-D925BCAB1918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9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1B41CF-8C11-54D9-F6BE-57019D2FDED9}"/>
              </a:ext>
            </a:extLst>
          </p:cNvPr>
          <p:cNvSpPr/>
          <p:nvPr/>
        </p:nvSpPr>
        <p:spPr>
          <a:xfrm>
            <a:off x="6875" y="0"/>
            <a:ext cx="12192000" cy="6858000"/>
          </a:xfrm>
          <a:prstGeom prst="rect">
            <a:avLst/>
          </a:prstGeom>
          <a:solidFill>
            <a:sysClr val="window" lastClr="FFFFFF">
              <a:alpha val="96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6AE1FA4-2790-DA73-74E3-B1BEAB8CAE4E}"/>
              </a:ext>
            </a:extLst>
          </p:cNvPr>
          <p:cNvSpPr/>
          <p:nvPr/>
        </p:nvSpPr>
        <p:spPr>
          <a:xfrm>
            <a:off x="607951" y="2039690"/>
            <a:ext cx="1799164" cy="6989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AC95C5A-EF8B-7D4A-36D9-79CF570C604E}"/>
              </a:ext>
            </a:extLst>
          </p:cNvPr>
          <p:cNvGrpSpPr/>
          <p:nvPr/>
        </p:nvGrpSpPr>
        <p:grpSpPr>
          <a:xfrm>
            <a:off x="3659822" y="224559"/>
            <a:ext cx="4872356" cy="1016031"/>
            <a:chOff x="3659822" y="402359"/>
            <a:chExt cx="4872356" cy="101603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A4E371A-DDB4-7338-3CD5-9A2769B4597A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659822" y="1018280"/>
              <a:ext cx="48723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dist">
                <a:defRPr sz="8800">
                  <a:gradFill>
                    <a:gsLst>
                      <a:gs pos="90000">
                        <a:schemeClr val="accent3"/>
                      </a:gs>
                      <a:gs pos="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3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20XX</a:t>
              </a:r>
              <a:r>
                <a:rPr kumimoji="0" lang="zh-CN" altLang="en-US" sz="2000" b="1" i="0" u="none" strike="noStrike" kern="0" cap="none" spc="3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年开展的工作情况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EB17A6E-5762-EF9C-52C8-6C3EB8BAF131}"/>
                </a:ext>
              </a:extLst>
            </p:cNvPr>
            <p:cNvGrpSpPr/>
            <p:nvPr/>
          </p:nvGrpSpPr>
          <p:grpSpPr>
            <a:xfrm>
              <a:off x="4063083" y="604538"/>
              <a:ext cx="4065835" cy="550836"/>
              <a:chOff x="3701803" y="452138"/>
              <a:chExt cx="4764941" cy="550836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E1C2E0A9-9F59-5013-BCC6-64E0B4EBA32E}"/>
                  </a:ext>
                </a:extLst>
              </p:cNvPr>
              <p:cNvGrpSpPr/>
              <p:nvPr/>
            </p:nvGrpSpPr>
            <p:grpSpPr>
              <a:xfrm>
                <a:off x="3793861" y="501375"/>
                <a:ext cx="4604279" cy="415607"/>
                <a:chOff x="448146" y="5275268"/>
                <a:chExt cx="4604279" cy="415607"/>
              </a:xfrm>
            </p:grpSpPr>
            <p:grpSp>
              <p:nvGrpSpPr>
                <p:cNvPr id="12" name="组合 11">
                  <a:extLst>
                    <a:ext uri="{FF2B5EF4-FFF2-40B4-BE49-F238E27FC236}">
                      <a16:creationId xmlns:a16="http://schemas.microsoft.com/office/drawing/2014/main" id="{5A891BCB-CF57-02BF-5662-85321FBD74CA}"/>
                    </a:ext>
                  </a:extLst>
                </p:cNvPr>
                <p:cNvGrpSpPr/>
                <p:nvPr/>
              </p:nvGrpSpPr>
              <p:grpSpPr>
                <a:xfrm>
                  <a:off x="448146" y="5275268"/>
                  <a:ext cx="2256112" cy="379148"/>
                  <a:chOff x="-1290430" y="4954162"/>
                  <a:chExt cx="5688239" cy="955933"/>
                </a:xfrm>
              </p:grpSpPr>
              <p:sp>
                <p:nvSpPr>
                  <p:cNvPr id="16" name="平行四边形 15">
                    <a:extLst>
                      <a:ext uri="{FF2B5EF4-FFF2-40B4-BE49-F238E27FC236}">
                        <a16:creationId xmlns:a16="http://schemas.microsoft.com/office/drawing/2014/main" id="{BC1BC50D-821E-5102-B119-705FBDE9C252}"/>
                      </a:ext>
                    </a:extLst>
                  </p:cNvPr>
                  <p:cNvSpPr/>
                  <p:nvPr>
                    <p:custDataLst>
                      <p:tags r:id="rId5"/>
                    </p:custDataLst>
                  </p:nvPr>
                </p:nvSpPr>
                <p:spPr>
                  <a:xfrm flipH="1">
                    <a:off x="-1231293" y="4954162"/>
                    <a:ext cx="5629102" cy="867237"/>
                  </a:xfrm>
                  <a:prstGeom prst="parallelogram">
                    <a:avLst>
                      <a:gd name="adj" fmla="val 53200"/>
                    </a:avLst>
                  </a:prstGeom>
                  <a:gradFill>
                    <a:gsLst>
                      <a:gs pos="25000">
                        <a:srgbClr val="CFA960">
                          <a:alpha val="0"/>
                        </a:srgbClr>
                      </a:gs>
                      <a:gs pos="100000">
                        <a:srgbClr val="F4DB94">
                          <a:alpha val="20000"/>
                        </a:srgbClr>
                      </a:gs>
                    </a:gsLst>
                    <a:lin ang="1200000" scaled="0"/>
                  </a:gradFill>
                  <a:ln w="24638" cap="flat" cmpd="sng" algn="ctr">
                    <a:gradFill>
                      <a:gsLst>
                        <a:gs pos="25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2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49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17" name="平行四边形 16">
                    <a:extLst>
                      <a:ext uri="{FF2B5EF4-FFF2-40B4-BE49-F238E27FC236}">
                        <a16:creationId xmlns:a16="http://schemas.microsoft.com/office/drawing/2014/main" id="{80D106E3-3D2E-AD44-62FF-A93482B2AF0A}"/>
                      </a:ext>
                    </a:extLst>
                  </p:cNvPr>
                  <p:cNvSpPr/>
                  <p:nvPr>
                    <p:custDataLst>
                      <p:tags r:id="rId6"/>
                    </p:custDataLst>
                  </p:nvPr>
                </p:nvSpPr>
                <p:spPr>
                  <a:xfrm flipH="1">
                    <a:off x="-1290430" y="5042858"/>
                    <a:ext cx="5629102" cy="867237"/>
                  </a:xfrm>
                  <a:prstGeom prst="parallelogram">
                    <a:avLst>
                      <a:gd name="adj" fmla="val 53200"/>
                    </a:avLst>
                  </a:prstGeom>
                  <a:noFill/>
                  <a:ln w="12319" cap="flat" cmpd="sng" algn="ctr">
                    <a:gradFill>
                      <a:gsLst>
                        <a:gs pos="8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7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49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13" name="组合 12">
                  <a:extLst>
                    <a:ext uri="{FF2B5EF4-FFF2-40B4-BE49-F238E27FC236}">
                      <a16:creationId xmlns:a16="http://schemas.microsoft.com/office/drawing/2014/main" id="{212FD184-C081-03D2-50E8-A13FD0EB410D}"/>
                    </a:ext>
                  </a:extLst>
                </p:cNvPr>
                <p:cNvGrpSpPr/>
                <p:nvPr/>
              </p:nvGrpSpPr>
              <p:grpSpPr>
                <a:xfrm flipH="1">
                  <a:off x="2796315" y="5311727"/>
                  <a:ext cx="2256110" cy="379148"/>
                  <a:chOff x="-1290449" y="4998796"/>
                  <a:chExt cx="5688253" cy="955951"/>
                </a:xfrm>
              </p:grpSpPr>
              <p:sp>
                <p:nvSpPr>
                  <p:cNvPr id="14" name="平行四边形 13">
                    <a:extLst>
                      <a:ext uri="{FF2B5EF4-FFF2-40B4-BE49-F238E27FC236}">
                        <a16:creationId xmlns:a16="http://schemas.microsoft.com/office/drawing/2014/main" id="{3C4CBA84-5A8D-F478-B060-DCA3DE388AE2}"/>
                      </a:ext>
                    </a:extLst>
                  </p:cNvPr>
                  <p:cNvSpPr/>
                  <p:nvPr>
                    <p:custDataLst>
                      <p:tags r:id="rId3"/>
                    </p:custDataLst>
                  </p:nvPr>
                </p:nvSpPr>
                <p:spPr>
                  <a:xfrm flipH="1">
                    <a:off x="-1231318" y="4998796"/>
                    <a:ext cx="5629122" cy="867251"/>
                  </a:xfrm>
                  <a:prstGeom prst="parallelogram">
                    <a:avLst>
                      <a:gd name="adj" fmla="val 53200"/>
                    </a:avLst>
                  </a:prstGeom>
                  <a:gradFill>
                    <a:gsLst>
                      <a:gs pos="25000">
                        <a:srgbClr val="CFA960">
                          <a:alpha val="0"/>
                        </a:srgbClr>
                      </a:gs>
                      <a:gs pos="100000">
                        <a:srgbClr val="F4DB94">
                          <a:alpha val="20000"/>
                        </a:srgbClr>
                      </a:gs>
                    </a:gsLst>
                    <a:lin ang="1200000" scaled="0"/>
                  </a:gradFill>
                  <a:ln w="24638" cap="flat" cmpd="sng" algn="ctr">
                    <a:gradFill>
                      <a:gsLst>
                        <a:gs pos="25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2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49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15" name="平行四边形 14">
                    <a:extLst>
                      <a:ext uri="{FF2B5EF4-FFF2-40B4-BE49-F238E27FC236}">
                        <a16:creationId xmlns:a16="http://schemas.microsoft.com/office/drawing/2014/main" id="{C8958F1C-676B-5FA1-65CD-4E17C4675ABA}"/>
                      </a:ext>
                    </a:extLst>
                  </p:cNvPr>
                  <p:cNvSpPr/>
                  <p:nvPr>
                    <p:custDataLst>
                      <p:tags r:id="rId4"/>
                    </p:custDataLst>
                  </p:nvPr>
                </p:nvSpPr>
                <p:spPr>
                  <a:xfrm flipH="1">
                    <a:off x="-1290449" y="5087496"/>
                    <a:ext cx="5629122" cy="867251"/>
                  </a:xfrm>
                  <a:prstGeom prst="parallelogram">
                    <a:avLst>
                      <a:gd name="adj" fmla="val 53200"/>
                    </a:avLst>
                  </a:prstGeom>
                  <a:noFill/>
                  <a:ln w="12319" cap="flat" cmpd="sng" algn="ctr">
                    <a:gradFill>
                      <a:gsLst>
                        <a:gs pos="8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7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49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</p:grpSp>
          </p:grpSp>
          <p:pic>
            <p:nvPicPr>
              <p:cNvPr id="10" name="图片 9" descr="图片包含 游戏机&#10;&#10;描述已自动生成">
                <a:extLst>
                  <a:ext uri="{FF2B5EF4-FFF2-40B4-BE49-F238E27FC236}">
                    <a16:creationId xmlns:a16="http://schemas.microsoft.com/office/drawing/2014/main" id="{0183EB15-D6D2-A1E4-C624-39DB56F9B6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duotone>
                  <a:srgbClr val="FFC000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86719" y="830990"/>
                <a:ext cx="1880025" cy="171984"/>
              </a:xfrm>
              <a:prstGeom prst="rect">
                <a:avLst/>
              </a:prstGeom>
            </p:spPr>
          </p:pic>
          <p:pic>
            <p:nvPicPr>
              <p:cNvPr id="11" name="图片 10" descr="图片包含 游戏机&#10;&#10;描述已自动生成">
                <a:extLst>
                  <a:ext uri="{FF2B5EF4-FFF2-40B4-BE49-F238E27FC236}">
                    <a16:creationId xmlns:a16="http://schemas.microsoft.com/office/drawing/2014/main" id="{8741E781-9AF0-A942-1FF4-88C0AC08DB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duotone>
                  <a:srgbClr val="FFC000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01803" y="452138"/>
                <a:ext cx="1050855" cy="171984"/>
              </a:xfrm>
              <a:prstGeom prst="rect">
                <a:avLst/>
              </a:prstGeom>
            </p:spPr>
          </p:pic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E6F8175-E548-321A-2F49-BE92639BAC77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30607" y="402359"/>
              <a:ext cx="353078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dist">
                <a:defRPr sz="8800">
                  <a:gradFill>
                    <a:gsLst>
                      <a:gs pos="90000">
                        <a:schemeClr val="accent3"/>
                      </a:gs>
                      <a:gs pos="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600" normalizeH="0" baseline="0" noProof="0" dirty="0">
                  <a:ln>
                    <a:noFill/>
                  </a:ln>
                  <a:gradFill>
                    <a:gsLst>
                      <a:gs pos="90000">
                        <a:srgbClr val="D9B166"/>
                      </a:gs>
                      <a:gs pos="0">
                        <a:srgbClr val="F2D888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黑体 CN Bold"/>
                  <a:ea typeface="思源黑体 CN Bold"/>
                </a:rPr>
                <a:t>工作回顾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F676A0A-9C40-6F73-BAC3-8E435CA92F13}"/>
              </a:ext>
            </a:extLst>
          </p:cNvPr>
          <p:cNvGrpSpPr/>
          <p:nvPr/>
        </p:nvGrpSpPr>
        <p:grpSpPr>
          <a:xfrm>
            <a:off x="0" y="1809704"/>
            <a:ext cx="11517818" cy="6224407"/>
            <a:chOff x="-333827" y="1990680"/>
            <a:chExt cx="11517818" cy="5208142"/>
          </a:xfrm>
        </p:grpSpPr>
        <p:sp>
          <p:nvSpPr>
            <p:cNvPr id="19" name="弧形 18">
              <a:extLst>
                <a:ext uri="{FF2B5EF4-FFF2-40B4-BE49-F238E27FC236}">
                  <a16:creationId xmlns:a16="http://schemas.microsoft.com/office/drawing/2014/main" id="{3E824BE1-58D2-95BB-5A26-78842ADA38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43991" y="1990680"/>
              <a:ext cx="1440000" cy="1426111"/>
            </a:xfrm>
            <a:prstGeom prst="arc">
              <a:avLst>
                <a:gd name="adj1" fmla="val 16034106"/>
                <a:gd name="adj2" fmla="val 5518496"/>
              </a:avLst>
            </a:prstGeom>
            <a:noFill/>
            <a:ln w="15875" cap="flat" cmpd="sng" algn="ctr">
              <a:solidFill>
                <a:srgbClr val="E2C18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15DC7769-662D-A99C-C46D-F8B93D4B15F4}"/>
                </a:ext>
              </a:extLst>
            </p:cNvPr>
            <p:cNvCxnSpPr>
              <a:cxnSpLocks/>
            </p:cNvCxnSpPr>
            <p:nvPr/>
          </p:nvCxnSpPr>
          <p:spPr>
            <a:xfrm>
              <a:off x="-333827" y="1990681"/>
              <a:ext cx="10841114" cy="0"/>
            </a:xfrm>
            <a:prstGeom prst="line">
              <a:avLst/>
            </a:prstGeom>
            <a:noFill/>
            <a:ln w="15875" cap="flat" cmpd="sng" algn="ctr">
              <a:solidFill>
                <a:srgbClr val="E2C182"/>
              </a:solidFill>
              <a:prstDash val="solid"/>
              <a:miter lim="800000"/>
            </a:ln>
            <a:effectLst/>
          </p:spPr>
        </p:cxn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BAC0217B-1B03-ED4F-D977-675C133CC06D}"/>
                </a:ext>
              </a:extLst>
            </p:cNvPr>
            <p:cNvGrpSpPr/>
            <p:nvPr/>
          </p:nvGrpSpPr>
          <p:grpSpPr>
            <a:xfrm>
              <a:off x="2000250" y="3417567"/>
              <a:ext cx="8511686" cy="1438883"/>
              <a:chOff x="2817834" y="3417567"/>
              <a:chExt cx="7694102" cy="1438883"/>
            </a:xfrm>
          </p:grpSpPr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8E7A1E3D-B2EE-D7F8-418F-598ECF551D98}"/>
                  </a:ext>
                </a:extLst>
              </p:cNvPr>
              <p:cNvCxnSpPr/>
              <p:nvPr/>
            </p:nvCxnSpPr>
            <p:spPr>
              <a:xfrm>
                <a:off x="2817834" y="3417567"/>
                <a:ext cx="7631083" cy="0"/>
              </a:xfrm>
              <a:prstGeom prst="line">
                <a:avLst/>
              </a:prstGeom>
              <a:noFill/>
              <a:ln w="15875" cap="flat" cmpd="sng" algn="ctr">
                <a:solidFill>
                  <a:srgbClr val="E2C182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1A10CF52-D745-DACD-AE03-88EA8284014E}"/>
                  </a:ext>
                </a:extLst>
              </p:cNvPr>
              <p:cNvCxnSpPr/>
              <p:nvPr/>
            </p:nvCxnSpPr>
            <p:spPr>
              <a:xfrm>
                <a:off x="2880853" y="4856450"/>
                <a:ext cx="7631083" cy="0"/>
              </a:xfrm>
              <a:prstGeom prst="line">
                <a:avLst/>
              </a:prstGeom>
              <a:noFill/>
              <a:ln w="15875" cap="flat" cmpd="sng" algn="ctr">
                <a:solidFill>
                  <a:srgbClr val="E2C182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565C109B-4746-B4BB-6559-7038F0E59BA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317170" y="3416333"/>
              <a:ext cx="1440000" cy="1438112"/>
            </a:xfrm>
            <a:prstGeom prst="arc">
              <a:avLst>
                <a:gd name="adj1" fmla="val 16200000"/>
                <a:gd name="adj2" fmla="val 5609413"/>
              </a:avLst>
            </a:prstGeom>
            <a:noFill/>
            <a:ln w="15875" cap="flat" cmpd="sng" algn="ctr">
              <a:solidFill>
                <a:srgbClr val="E2C18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3" name="弧形 22">
              <a:extLst>
                <a:ext uri="{FF2B5EF4-FFF2-40B4-BE49-F238E27FC236}">
                  <a16:creationId xmlns:a16="http://schemas.microsoft.com/office/drawing/2014/main" id="{90ABF6E2-130C-B657-8A0E-1CF1082D5D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825629" y="4856814"/>
              <a:ext cx="1274172" cy="1300095"/>
            </a:xfrm>
            <a:prstGeom prst="arc">
              <a:avLst>
                <a:gd name="adj1" fmla="val 16200000"/>
                <a:gd name="adj2" fmla="val 308024"/>
              </a:avLst>
            </a:prstGeom>
            <a:noFill/>
            <a:ln w="15875" cap="flat" cmpd="sng" algn="ctr">
              <a:solidFill>
                <a:srgbClr val="E2C18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A3ADE6AF-A1AE-7BCA-5567-01E95F5DC712}"/>
                </a:ext>
              </a:extLst>
            </p:cNvPr>
            <p:cNvCxnSpPr/>
            <p:nvPr/>
          </p:nvCxnSpPr>
          <p:spPr>
            <a:xfrm flipH="1">
              <a:off x="11099800" y="5530818"/>
              <a:ext cx="1" cy="1668004"/>
            </a:xfrm>
            <a:prstGeom prst="line">
              <a:avLst/>
            </a:prstGeom>
            <a:noFill/>
            <a:ln w="15875" cap="flat" cmpd="sng" algn="ctr">
              <a:solidFill>
                <a:srgbClr val="E2C182"/>
              </a:solidFill>
              <a:prstDash val="solid"/>
              <a:miter lim="800000"/>
            </a:ln>
            <a:effectLst/>
          </p:spPr>
        </p:cxn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id="{6768D4F2-04D6-30A9-E996-30CECC65BC6C}"/>
              </a:ext>
            </a:extLst>
          </p:cNvPr>
          <p:cNvSpPr/>
          <p:nvPr/>
        </p:nvSpPr>
        <p:spPr>
          <a:xfrm>
            <a:off x="1439419" y="1755890"/>
            <a:ext cx="133003" cy="133003"/>
          </a:xfrm>
          <a:prstGeom prst="ellipse">
            <a:avLst/>
          </a:prstGeom>
          <a:solidFill>
            <a:srgbClr val="D9B1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A335B720-49E0-8435-54E8-EDA96DD399FD}"/>
              </a:ext>
            </a:extLst>
          </p:cNvPr>
          <p:cNvSpPr/>
          <p:nvPr/>
        </p:nvSpPr>
        <p:spPr>
          <a:xfrm>
            <a:off x="1390928" y="1707399"/>
            <a:ext cx="229985" cy="229985"/>
          </a:xfrm>
          <a:prstGeom prst="ellipse">
            <a:avLst/>
          </a:prstGeom>
          <a:solidFill>
            <a:srgbClr val="F2D888">
              <a:alpha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5BA941EF-BC94-8053-B470-60D515652E89}"/>
              </a:ext>
            </a:extLst>
          </p:cNvPr>
          <p:cNvSpPr/>
          <p:nvPr/>
        </p:nvSpPr>
        <p:spPr>
          <a:xfrm>
            <a:off x="3802478" y="1743985"/>
            <a:ext cx="133003" cy="133003"/>
          </a:xfrm>
          <a:prstGeom prst="ellipse">
            <a:avLst/>
          </a:prstGeom>
          <a:solidFill>
            <a:srgbClr val="D9B1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28EBC4FB-AD9D-CF47-CDA5-726A6F89B043}"/>
              </a:ext>
            </a:extLst>
          </p:cNvPr>
          <p:cNvSpPr/>
          <p:nvPr/>
        </p:nvSpPr>
        <p:spPr>
          <a:xfrm>
            <a:off x="3753987" y="1695494"/>
            <a:ext cx="229985" cy="229985"/>
          </a:xfrm>
          <a:prstGeom prst="ellipse">
            <a:avLst/>
          </a:prstGeom>
          <a:solidFill>
            <a:srgbClr val="F2D888">
              <a:alpha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7EBEFDE6-B97B-3897-6312-09EADB087B01}"/>
              </a:ext>
            </a:extLst>
          </p:cNvPr>
          <p:cNvSpPr/>
          <p:nvPr/>
        </p:nvSpPr>
        <p:spPr>
          <a:xfrm>
            <a:off x="6644507" y="1755890"/>
            <a:ext cx="133003" cy="133003"/>
          </a:xfrm>
          <a:prstGeom prst="ellipse">
            <a:avLst/>
          </a:prstGeom>
          <a:solidFill>
            <a:srgbClr val="D9B1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A9818A5-3C26-69A1-238A-C0A5997D6E3D}"/>
              </a:ext>
            </a:extLst>
          </p:cNvPr>
          <p:cNvSpPr/>
          <p:nvPr/>
        </p:nvSpPr>
        <p:spPr>
          <a:xfrm>
            <a:off x="6596016" y="1707399"/>
            <a:ext cx="229985" cy="229985"/>
          </a:xfrm>
          <a:prstGeom prst="ellipse">
            <a:avLst/>
          </a:prstGeom>
          <a:solidFill>
            <a:srgbClr val="F2D888">
              <a:alpha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FECDC64D-9F5F-4CED-6070-65AD70D01031}"/>
              </a:ext>
            </a:extLst>
          </p:cNvPr>
          <p:cNvSpPr/>
          <p:nvPr/>
        </p:nvSpPr>
        <p:spPr>
          <a:xfrm>
            <a:off x="9472024" y="1755890"/>
            <a:ext cx="133003" cy="133003"/>
          </a:xfrm>
          <a:prstGeom prst="ellipse">
            <a:avLst/>
          </a:prstGeom>
          <a:solidFill>
            <a:srgbClr val="D9B1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3A3D8D8E-C73E-4A67-8E9A-6124572B5EE8}"/>
              </a:ext>
            </a:extLst>
          </p:cNvPr>
          <p:cNvSpPr/>
          <p:nvPr/>
        </p:nvSpPr>
        <p:spPr>
          <a:xfrm>
            <a:off x="9423533" y="1707399"/>
            <a:ext cx="229985" cy="229985"/>
          </a:xfrm>
          <a:prstGeom prst="ellipse">
            <a:avLst/>
          </a:prstGeom>
          <a:solidFill>
            <a:srgbClr val="F2D888">
              <a:alpha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31F98C2F-A6A8-0A01-EB20-1DA71D7288CE}"/>
              </a:ext>
            </a:extLst>
          </p:cNvPr>
          <p:cNvSpPr/>
          <p:nvPr/>
        </p:nvSpPr>
        <p:spPr>
          <a:xfrm>
            <a:off x="3802478" y="3447254"/>
            <a:ext cx="133003" cy="133003"/>
          </a:xfrm>
          <a:prstGeom prst="ellipse">
            <a:avLst/>
          </a:prstGeom>
          <a:solidFill>
            <a:srgbClr val="D9B1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B3EF9D4F-CD43-C99F-0E5D-01FDE1B62119}"/>
              </a:ext>
            </a:extLst>
          </p:cNvPr>
          <p:cNvSpPr/>
          <p:nvPr/>
        </p:nvSpPr>
        <p:spPr>
          <a:xfrm>
            <a:off x="3753987" y="3398763"/>
            <a:ext cx="229985" cy="229985"/>
          </a:xfrm>
          <a:prstGeom prst="ellipse">
            <a:avLst/>
          </a:prstGeom>
          <a:solidFill>
            <a:srgbClr val="F2D888">
              <a:alpha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76AA5610-DA54-69B7-CBF4-A220F28E0BC1}"/>
              </a:ext>
            </a:extLst>
          </p:cNvPr>
          <p:cNvSpPr/>
          <p:nvPr/>
        </p:nvSpPr>
        <p:spPr>
          <a:xfrm>
            <a:off x="6644507" y="3447254"/>
            <a:ext cx="133003" cy="133003"/>
          </a:xfrm>
          <a:prstGeom prst="ellipse">
            <a:avLst/>
          </a:prstGeom>
          <a:solidFill>
            <a:srgbClr val="D9B1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3FC77F4-5B4B-265D-76B9-B23A593F8E9A}"/>
              </a:ext>
            </a:extLst>
          </p:cNvPr>
          <p:cNvSpPr/>
          <p:nvPr/>
        </p:nvSpPr>
        <p:spPr>
          <a:xfrm>
            <a:off x="6596016" y="3398763"/>
            <a:ext cx="229985" cy="229985"/>
          </a:xfrm>
          <a:prstGeom prst="ellipse">
            <a:avLst/>
          </a:prstGeom>
          <a:solidFill>
            <a:srgbClr val="F2D888">
              <a:alpha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60DD9EC8-BF80-20BC-B5D4-150BA29CE8D4}"/>
              </a:ext>
            </a:extLst>
          </p:cNvPr>
          <p:cNvSpPr/>
          <p:nvPr/>
        </p:nvSpPr>
        <p:spPr>
          <a:xfrm>
            <a:off x="9472024" y="3447254"/>
            <a:ext cx="133003" cy="133003"/>
          </a:xfrm>
          <a:prstGeom prst="ellipse">
            <a:avLst/>
          </a:prstGeom>
          <a:solidFill>
            <a:srgbClr val="D9B1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F2D9245A-18D1-12AE-1C6B-ED095962F7FE}"/>
              </a:ext>
            </a:extLst>
          </p:cNvPr>
          <p:cNvSpPr/>
          <p:nvPr/>
        </p:nvSpPr>
        <p:spPr>
          <a:xfrm>
            <a:off x="9423533" y="3398763"/>
            <a:ext cx="229985" cy="229985"/>
          </a:xfrm>
          <a:prstGeom prst="ellipse">
            <a:avLst/>
          </a:prstGeom>
          <a:solidFill>
            <a:srgbClr val="F2D888">
              <a:alpha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F0F8609B-C287-658E-2154-20A4461ABC83}"/>
              </a:ext>
            </a:extLst>
          </p:cNvPr>
          <p:cNvSpPr/>
          <p:nvPr/>
        </p:nvSpPr>
        <p:spPr>
          <a:xfrm>
            <a:off x="3802478" y="5171317"/>
            <a:ext cx="133003" cy="133003"/>
          </a:xfrm>
          <a:prstGeom prst="ellipse">
            <a:avLst/>
          </a:prstGeom>
          <a:solidFill>
            <a:srgbClr val="D9B1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DB4D72FA-0163-527C-2EA2-BDD64753EC4A}"/>
              </a:ext>
            </a:extLst>
          </p:cNvPr>
          <p:cNvSpPr/>
          <p:nvPr/>
        </p:nvSpPr>
        <p:spPr>
          <a:xfrm>
            <a:off x="3753987" y="5122826"/>
            <a:ext cx="229985" cy="229985"/>
          </a:xfrm>
          <a:prstGeom prst="ellipse">
            <a:avLst/>
          </a:prstGeom>
          <a:solidFill>
            <a:srgbClr val="F2D888">
              <a:alpha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04AEFBA0-82FF-6310-38FF-396DC939C1FF}"/>
              </a:ext>
            </a:extLst>
          </p:cNvPr>
          <p:cNvSpPr/>
          <p:nvPr/>
        </p:nvSpPr>
        <p:spPr>
          <a:xfrm>
            <a:off x="6644507" y="5171317"/>
            <a:ext cx="133003" cy="133003"/>
          </a:xfrm>
          <a:prstGeom prst="ellipse">
            <a:avLst/>
          </a:prstGeom>
          <a:solidFill>
            <a:srgbClr val="D9B1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0CAE13F5-F9A2-6F29-9FC1-07C4FD6DD12E}"/>
              </a:ext>
            </a:extLst>
          </p:cNvPr>
          <p:cNvSpPr/>
          <p:nvPr/>
        </p:nvSpPr>
        <p:spPr>
          <a:xfrm>
            <a:off x="6596016" y="5122826"/>
            <a:ext cx="229985" cy="229985"/>
          </a:xfrm>
          <a:prstGeom prst="ellipse">
            <a:avLst/>
          </a:prstGeom>
          <a:solidFill>
            <a:srgbClr val="F2D888">
              <a:alpha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00A9290B-3C5A-44E8-C1A4-1F01C3E2C2BC}"/>
              </a:ext>
            </a:extLst>
          </p:cNvPr>
          <p:cNvSpPr/>
          <p:nvPr/>
        </p:nvSpPr>
        <p:spPr>
          <a:xfrm>
            <a:off x="9472024" y="5171317"/>
            <a:ext cx="133003" cy="133003"/>
          </a:xfrm>
          <a:prstGeom prst="ellipse">
            <a:avLst/>
          </a:prstGeom>
          <a:solidFill>
            <a:srgbClr val="D9B1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E9E1EB26-B1C3-BFD6-823B-734E47E1209B}"/>
              </a:ext>
            </a:extLst>
          </p:cNvPr>
          <p:cNvSpPr/>
          <p:nvPr/>
        </p:nvSpPr>
        <p:spPr>
          <a:xfrm>
            <a:off x="9423533" y="5122826"/>
            <a:ext cx="229985" cy="229985"/>
          </a:xfrm>
          <a:prstGeom prst="ellipse">
            <a:avLst/>
          </a:prstGeom>
          <a:solidFill>
            <a:srgbClr val="F2D888">
              <a:alpha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C3FD23CA-EC94-A09F-9156-BEA3F9050488}"/>
              </a:ext>
            </a:extLst>
          </p:cNvPr>
          <p:cNvSpPr/>
          <p:nvPr/>
        </p:nvSpPr>
        <p:spPr>
          <a:xfrm>
            <a:off x="2976272" y="2039690"/>
            <a:ext cx="1799164" cy="6989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149F2A35-7FD1-98F5-CC1A-EEDDF8F3FB2A}"/>
              </a:ext>
            </a:extLst>
          </p:cNvPr>
          <p:cNvSpPr/>
          <p:nvPr/>
        </p:nvSpPr>
        <p:spPr>
          <a:xfrm>
            <a:off x="5818301" y="2039690"/>
            <a:ext cx="1799164" cy="6989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F29F1F0B-CF66-75D3-353B-5F2AB14D1BFC}"/>
              </a:ext>
            </a:extLst>
          </p:cNvPr>
          <p:cNvSpPr/>
          <p:nvPr/>
        </p:nvSpPr>
        <p:spPr>
          <a:xfrm>
            <a:off x="8645818" y="2039690"/>
            <a:ext cx="1799164" cy="6989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E92062F6-795A-C568-34C8-7E7BC872227F}"/>
              </a:ext>
            </a:extLst>
          </p:cNvPr>
          <p:cNvSpPr/>
          <p:nvPr/>
        </p:nvSpPr>
        <p:spPr>
          <a:xfrm>
            <a:off x="8645818" y="3728965"/>
            <a:ext cx="1799164" cy="6989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A8F17875-DED6-87FC-3272-87C7A509F84C}"/>
              </a:ext>
            </a:extLst>
          </p:cNvPr>
          <p:cNvSpPr/>
          <p:nvPr/>
        </p:nvSpPr>
        <p:spPr>
          <a:xfrm>
            <a:off x="5818301" y="3728965"/>
            <a:ext cx="1799164" cy="6989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F537AA89-4EE8-B27A-6F9E-7DAC0292C515}"/>
              </a:ext>
            </a:extLst>
          </p:cNvPr>
          <p:cNvSpPr/>
          <p:nvPr/>
        </p:nvSpPr>
        <p:spPr>
          <a:xfrm>
            <a:off x="2976272" y="3728965"/>
            <a:ext cx="1799164" cy="6989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52831C55-C024-2C7E-724C-B59FC5061883}"/>
              </a:ext>
            </a:extLst>
          </p:cNvPr>
          <p:cNvSpPr/>
          <p:nvPr/>
        </p:nvSpPr>
        <p:spPr>
          <a:xfrm>
            <a:off x="8645818" y="5459963"/>
            <a:ext cx="1799164" cy="6989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68CBF1FE-7780-52AE-E010-DCD2D2F868E8}"/>
              </a:ext>
            </a:extLst>
          </p:cNvPr>
          <p:cNvSpPr/>
          <p:nvPr/>
        </p:nvSpPr>
        <p:spPr>
          <a:xfrm>
            <a:off x="5818301" y="5459963"/>
            <a:ext cx="1799164" cy="6989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A89817AD-24B7-9602-9998-D9A258B9AB77}"/>
              </a:ext>
            </a:extLst>
          </p:cNvPr>
          <p:cNvSpPr/>
          <p:nvPr/>
        </p:nvSpPr>
        <p:spPr>
          <a:xfrm>
            <a:off x="2976272" y="5459963"/>
            <a:ext cx="1799164" cy="6989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400" spc="2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</p:spTree>
    <p:extLst>
      <p:ext uri="{BB962C8B-B14F-4D97-AF65-F5344CB8AC3E}">
        <p14:creationId xmlns:p14="http://schemas.microsoft.com/office/powerpoint/2010/main" val="3734589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69FEA38-0567-AD81-32F5-5D4750A554B7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7BBCE69-B35B-0E0F-672D-D3AEEB1889C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6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8FB3CAC-E0DF-AE1B-5DEC-12089CB900A5}"/>
              </a:ext>
            </a:extLst>
          </p:cNvPr>
          <p:cNvGrpSpPr/>
          <p:nvPr/>
        </p:nvGrpSpPr>
        <p:grpSpPr>
          <a:xfrm>
            <a:off x="3659822" y="224559"/>
            <a:ext cx="4872356" cy="1016031"/>
            <a:chOff x="3659822" y="402359"/>
            <a:chExt cx="4872356" cy="101603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2B1E080-5193-293B-70D2-CDA3AA6A116E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659822" y="1018280"/>
              <a:ext cx="48723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dist">
                <a:defRPr sz="8800">
                  <a:gradFill>
                    <a:gsLst>
                      <a:gs pos="90000">
                        <a:schemeClr val="accent3"/>
                      </a:gs>
                      <a:gs pos="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pPr algn="ctr" defTabSz="457200"/>
              <a:r>
                <a:rPr lang="zh-CN" altLang="en-US" sz="2000" b="1" spc="3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不足及未来具体优化措施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CCE0D5E-7582-E01E-B5FA-6F4F70643DD5}"/>
                </a:ext>
              </a:extLst>
            </p:cNvPr>
            <p:cNvGrpSpPr/>
            <p:nvPr/>
          </p:nvGrpSpPr>
          <p:grpSpPr>
            <a:xfrm>
              <a:off x="4063083" y="604538"/>
              <a:ext cx="4065835" cy="550836"/>
              <a:chOff x="3701803" y="452138"/>
              <a:chExt cx="4764941" cy="550836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0100E01D-8CBD-D6ED-25F2-67C9FE04B7C5}"/>
                  </a:ext>
                </a:extLst>
              </p:cNvPr>
              <p:cNvGrpSpPr/>
              <p:nvPr/>
            </p:nvGrpSpPr>
            <p:grpSpPr>
              <a:xfrm>
                <a:off x="3793861" y="501375"/>
                <a:ext cx="4604279" cy="415607"/>
                <a:chOff x="448146" y="5275268"/>
                <a:chExt cx="4604279" cy="415607"/>
              </a:xfrm>
            </p:grpSpPr>
            <p:grpSp>
              <p:nvGrpSpPr>
                <p:cNvPr id="11" name="组合 10">
                  <a:extLst>
                    <a:ext uri="{FF2B5EF4-FFF2-40B4-BE49-F238E27FC236}">
                      <a16:creationId xmlns:a16="http://schemas.microsoft.com/office/drawing/2014/main" id="{3983D5DF-9DCC-22D7-0805-E1014F5A32F2}"/>
                    </a:ext>
                  </a:extLst>
                </p:cNvPr>
                <p:cNvGrpSpPr/>
                <p:nvPr/>
              </p:nvGrpSpPr>
              <p:grpSpPr>
                <a:xfrm>
                  <a:off x="448146" y="5275268"/>
                  <a:ext cx="2256112" cy="379148"/>
                  <a:chOff x="-1290430" y="4954160"/>
                  <a:chExt cx="5688239" cy="955935"/>
                </a:xfrm>
              </p:grpSpPr>
              <p:sp>
                <p:nvSpPr>
                  <p:cNvPr id="15" name="平行四边形 14">
                    <a:extLst>
                      <a:ext uri="{FF2B5EF4-FFF2-40B4-BE49-F238E27FC236}">
                        <a16:creationId xmlns:a16="http://schemas.microsoft.com/office/drawing/2014/main" id="{5FF7CE55-A7E3-6CED-15ED-52C245F582DA}"/>
                      </a:ext>
                    </a:extLst>
                  </p:cNvPr>
                  <p:cNvSpPr/>
                  <p:nvPr>
                    <p:custDataLst>
                      <p:tags r:id="rId5"/>
                    </p:custDataLst>
                  </p:nvPr>
                </p:nvSpPr>
                <p:spPr>
                  <a:xfrm flipH="1">
                    <a:off x="-1231294" y="4954160"/>
                    <a:ext cx="5629103" cy="867237"/>
                  </a:xfrm>
                  <a:prstGeom prst="parallelogram">
                    <a:avLst>
                      <a:gd name="adj" fmla="val 53200"/>
                    </a:avLst>
                  </a:prstGeom>
                  <a:gradFill>
                    <a:gsLst>
                      <a:gs pos="25000">
                        <a:srgbClr val="CFA960">
                          <a:alpha val="0"/>
                        </a:srgbClr>
                      </a:gs>
                      <a:gs pos="100000">
                        <a:srgbClr val="F4DB94">
                          <a:alpha val="20000"/>
                        </a:srgbClr>
                      </a:gs>
                    </a:gsLst>
                    <a:lin ang="1200000" scaled="0"/>
                  </a:gradFill>
                  <a:ln w="24638" cap="flat" cmpd="sng" algn="ctr">
                    <a:gradFill>
                      <a:gsLst>
                        <a:gs pos="25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2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algn="ctr">
                      <a:defRPr/>
                    </a:pPr>
                    <a:endParaRPr lang="zh-CN" altLang="en-US" sz="3490" kern="0" dirty="0">
                      <a:solidFill>
                        <a:prstClr val="white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16" name="平行四边形 15">
                    <a:extLst>
                      <a:ext uri="{FF2B5EF4-FFF2-40B4-BE49-F238E27FC236}">
                        <a16:creationId xmlns:a16="http://schemas.microsoft.com/office/drawing/2014/main" id="{4D918B3C-14B3-D11A-715B-6386EC46E155}"/>
                      </a:ext>
                    </a:extLst>
                  </p:cNvPr>
                  <p:cNvSpPr/>
                  <p:nvPr>
                    <p:custDataLst>
                      <p:tags r:id="rId6"/>
                    </p:custDataLst>
                  </p:nvPr>
                </p:nvSpPr>
                <p:spPr>
                  <a:xfrm flipH="1">
                    <a:off x="-1290430" y="5042858"/>
                    <a:ext cx="5629103" cy="867237"/>
                  </a:xfrm>
                  <a:prstGeom prst="parallelogram">
                    <a:avLst>
                      <a:gd name="adj" fmla="val 53200"/>
                    </a:avLst>
                  </a:prstGeom>
                  <a:noFill/>
                  <a:ln w="12319" cap="flat" cmpd="sng" algn="ctr">
                    <a:gradFill>
                      <a:gsLst>
                        <a:gs pos="8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7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algn="ctr">
                      <a:defRPr/>
                    </a:pPr>
                    <a:endParaRPr lang="zh-CN" altLang="en-US" sz="3490" kern="0" dirty="0">
                      <a:solidFill>
                        <a:prstClr val="white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12" name="组合 11">
                  <a:extLst>
                    <a:ext uri="{FF2B5EF4-FFF2-40B4-BE49-F238E27FC236}">
                      <a16:creationId xmlns:a16="http://schemas.microsoft.com/office/drawing/2014/main" id="{797EE94E-CB54-47A4-D4F6-3B5856490F48}"/>
                    </a:ext>
                  </a:extLst>
                </p:cNvPr>
                <p:cNvGrpSpPr/>
                <p:nvPr/>
              </p:nvGrpSpPr>
              <p:grpSpPr>
                <a:xfrm flipH="1">
                  <a:off x="2796315" y="5311727"/>
                  <a:ext cx="2256110" cy="379148"/>
                  <a:chOff x="-1290449" y="4998796"/>
                  <a:chExt cx="5688253" cy="955951"/>
                </a:xfrm>
              </p:grpSpPr>
              <p:sp>
                <p:nvSpPr>
                  <p:cNvPr id="13" name="平行四边形 12">
                    <a:extLst>
                      <a:ext uri="{FF2B5EF4-FFF2-40B4-BE49-F238E27FC236}">
                        <a16:creationId xmlns:a16="http://schemas.microsoft.com/office/drawing/2014/main" id="{9BC80F83-4977-6D3B-6E3E-4C80A350B1F0}"/>
                      </a:ext>
                    </a:extLst>
                  </p:cNvPr>
                  <p:cNvSpPr/>
                  <p:nvPr>
                    <p:custDataLst>
                      <p:tags r:id="rId3"/>
                    </p:custDataLst>
                  </p:nvPr>
                </p:nvSpPr>
                <p:spPr>
                  <a:xfrm flipH="1">
                    <a:off x="-1231318" y="4998796"/>
                    <a:ext cx="5629122" cy="867251"/>
                  </a:xfrm>
                  <a:prstGeom prst="parallelogram">
                    <a:avLst>
                      <a:gd name="adj" fmla="val 53200"/>
                    </a:avLst>
                  </a:prstGeom>
                  <a:gradFill>
                    <a:gsLst>
                      <a:gs pos="25000">
                        <a:srgbClr val="CFA960">
                          <a:alpha val="0"/>
                        </a:srgbClr>
                      </a:gs>
                      <a:gs pos="100000">
                        <a:srgbClr val="F4DB94">
                          <a:alpha val="20000"/>
                        </a:srgbClr>
                      </a:gs>
                    </a:gsLst>
                    <a:lin ang="1200000" scaled="0"/>
                  </a:gradFill>
                  <a:ln w="24638" cap="flat" cmpd="sng" algn="ctr">
                    <a:gradFill>
                      <a:gsLst>
                        <a:gs pos="25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2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algn="ctr">
                      <a:defRPr/>
                    </a:pPr>
                    <a:endParaRPr lang="zh-CN" altLang="en-US" sz="3490" kern="0" dirty="0">
                      <a:solidFill>
                        <a:prstClr val="white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14" name="平行四边形 13">
                    <a:extLst>
                      <a:ext uri="{FF2B5EF4-FFF2-40B4-BE49-F238E27FC236}">
                        <a16:creationId xmlns:a16="http://schemas.microsoft.com/office/drawing/2014/main" id="{399D88ED-3112-960D-0EAC-6A3169C4D9C6}"/>
                      </a:ext>
                    </a:extLst>
                  </p:cNvPr>
                  <p:cNvSpPr/>
                  <p:nvPr>
                    <p:custDataLst>
                      <p:tags r:id="rId4"/>
                    </p:custDataLst>
                  </p:nvPr>
                </p:nvSpPr>
                <p:spPr>
                  <a:xfrm flipH="1">
                    <a:off x="-1290449" y="5087496"/>
                    <a:ext cx="5629122" cy="867251"/>
                  </a:xfrm>
                  <a:prstGeom prst="parallelogram">
                    <a:avLst>
                      <a:gd name="adj" fmla="val 53200"/>
                    </a:avLst>
                  </a:prstGeom>
                  <a:noFill/>
                  <a:ln w="12319" cap="flat" cmpd="sng" algn="ctr">
                    <a:gradFill>
                      <a:gsLst>
                        <a:gs pos="8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7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algn="ctr">
                      <a:defRPr/>
                    </a:pPr>
                    <a:endParaRPr lang="zh-CN" altLang="en-US" sz="3490" kern="0" dirty="0">
                      <a:solidFill>
                        <a:prstClr val="white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</p:grpSp>
          </p:grpSp>
          <p:pic>
            <p:nvPicPr>
              <p:cNvPr id="9" name="图片 8" descr="图片包含 游戏机&#10;&#10;描述已自动生成">
                <a:extLst>
                  <a:ext uri="{FF2B5EF4-FFF2-40B4-BE49-F238E27FC236}">
                    <a16:creationId xmlns:a16="http://schemas.microsoft.com/office/drawing/2014/main" id="{64503AEA-39CF-3C2A-6861-5C689A20AE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duotone>
                  <a:srgbClr val="CFA960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86719" y="830990"/>
                <a:ext cx="1880025" cy="171984"/>
              </a:xfrm>
              <a:prstGeom prst="rect">
                <a:avLst/>
              </a:prstGeom>
            </p:spPr>
          </p:pic>
          <p:pic>
            <p:nvPicPr>
              <p:cNvPr id="10" name="图片 9" descr="图片包含 游戏机&#10;&#10;描述已自动生成">
                <a:extLst>
                  <a:ext uri="{FF2B5EF4-FFF2-40B4-BE49-F238E27FC236}">
                    <a16:creationId xmlns:a16="http://schemas.microsoft.com/office/drawing/2014/main" id="{074067A5-69D4-83BA-D40E-CB244B447A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duotone>
                  <a:srgbClr val="CFA960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01803" y="452138"/>
                <a:ext cx="1050855" cy="171984"/>
              </a:xfrm>
              <a:prstGeom prst="rect">
                <a:avLst/>
              </a:prstGeom>
            </p:spPr>
          </p:pic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2C7CDE5-766D-880B-9E52-473D51F6575C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30607" y="402359"/>
              <a:ext cx="353078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dist">
                <a:defRPr sz="8800">
                  <a:gradFill>
                    <a:gsLst>
                      <a:gs pos="90000">
                        <a:schemeClr val="accent3"/>
                      </a:gs>
                      <a:gs pos="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pPr algn="ctr" defTabSz="457200"/>
              <a:r>
                <a:rPr lang="zh-CN" altLang="en-US" sz="3200" spc="600" dirty="0">
                  <a:gradFill>
                    <a:gsLst>
                      <a:gs pos="90000">
                        <a:srgbClr val="CFA960"/>
                      </a:gs>
                      <a:gs pos="0">
                        <a:srgbClr val="F4DB94"/>
                      </a:gs>
                    </a:gsLst>
                    <a:lin ang="5400000" scaled="1"/>
                  </a:gradFill>
                  <a:latin typeface="思源黑体 CN Bold"/>
                  <a:ea typeface="思源黑体 CN Bold"/>
                </a:rPr>
                <a:t>成长与反思</a:t>
              </a:r>
            </a:p>
          </p:txBody>
        </p:sp>
      </p:grpSp>
      <p:sp>
        <p:nvSpPr>
          <p:cNvPr id="17" name="TextBox 215">
            <a:extLst>
              <a:ext uri="{FF2B5EF4-FFF2-40B4-BE49-F238E27FC236}">
                <a16:creationId xmlns:a16="http://schemas.microsoft.com/office/drawing/2014/main" id="{D0A82459-B5B5-524E-AAE1-D775E2FCB96A}"/>
              </a:ext>
            </a:extLst>
          </p:cNvPr>
          <p:cNvSpPr txBox="1"/>
          <p:nvPr/>
        </p:nvSpPr>
        <p:spPr>
          <a:xfrm>
            <a:off x="1532371" y="2185284"/>
            <a:ext cx="207933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defRPr/>
            </a:pPr>
            <a:r>
              <a:rPr lang="zh-CN" altLang="en-US" spc="-5" dirty="0">
                <a:gradFill>
                  <a:gsLst>
                    <a:gs pos="100000">
                      <a:srgbClr val="CDA657"/>
                    </a:gs>
                    <a:gs pos="0">
                      <a:srgbClr val="CFA960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打倒“拖延症”</a:t>
            </a:r>
            <a:endParaRPr lang="zh-CN" altLang="en-US" dirty="0">
              <a:gradFill>
                <a:gsLst>
                  <a:gs pos="100000">
                    <a:srgbClr val="CDA657"/>
                  </a:gs>
                  <a:gs pos="0">
                    <a:srgbClr val="CFA960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TextBox 218">
            <a:extLst>
              <a:ext uri="{FF2B5EF4-FFF2-40B4-BE49-F238E27FC236}">
                <a16:creationId xmlns:a16="http://schemas.microsoft.com/office/drawing/2014/main" id="{74D7B4A9-3450-8050-5759-99C2E96ED602}"/>
              </a:ext>
            </a:extLst>
          </p:cNvPr>
          <p:cNvSpPr txBox="1"/>
          <p:nvPr/>
        </p:nvSpPr>
        <p:spPr>
          <a:xfrm>
            <a:off x="1532371" y="2824348"/>
            <a:ext cx="2441294" cy="2187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50000"/>
              </a:lnSpc>
              <a:defRPr/>
            </a:pP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1.5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endParaRPr lang="en-US" altLang="zh-CN" sz="1200" spc="114" dirty="0">
              <a:solidFill>
                <a:prstClr val="black">
                  <a:lumMod val="75000"/>
                  <a:lumOff val="25000"/>
                </a:prst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just" hangingPunct="0">
              <a:lnSpc>
                <a:spcPct val="150000"/>
              </a:lnSpc>
              <a:defRPr/>
            </a:pP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1.5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  <a:p>
            <a:pPr algn="just" hangingPunct="0">
              <a:lnSpc>
                <a:spcPct val="150000"/>
              </a:lnSpc>
              <a:defRPr/>
            </a:pP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1.5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  <a:p>
            <a:pPr algn="just" hangingPunct="0">
              <a:lnSpc>
                <a:spcPct val="150000"/>
              </a:lnSpc>
              <a:defRPr/>
            </a:pP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1.5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8701D944-BAA3-DE37-FA4B-1A9648FBF6C5}"/>
              </a:ext>
            </a:extLst>
          </p:cNvPr>
          <p:cNvCxnSpPr/>
          <p:nvPr/>
        </p:nvCxnSpPr>
        <p:spPr>
          <a:xfrm>
            <a:off x="1546843" y="2600874"/>
            <a:ext cx="314081" cy="0"/>
          </a:xfrm>
          <a:prstGeom prst="line">
            <a:avLst/>
          </a:prstGeom>
          <a:noFill/>
          <a:ln w="38100" cap="flat" cmpd="sng" algn="ctr">
            <a:solidFill>
              <a:srgbClr val="F3CCA2"/>
            </a:solidFill>
            <a:prstDash val="solid"/>
            <a:miter lim="800000"/>
          </a:ln>
          <a:effectLst/>
        </p:spPr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46577D4F-17AB-AD5B-5991-D9496080F14F}"/>
              </a:ext>
            </a:extLst>
          </p:cNvPr>
          <p:cNvCxnSpPr/>
          <p:nvPr/>
        </p:nvCxnSpPr>
        <p:spPr>
          <a:xfrm>
            <a:off x="1535268" y="5847212"/>
            <a:ext cx="2438397" cy="0"/>
          </a:xfrm>
          <a:prstGeom prst="line">
            <a:avLst/>
          </a:prstGeom>
          <a:noFill/>
          <a:ln w="12700" cap="flat" cmpd="sng" algn="ctr">
            <a:solidFill>
              <a:srgbClr val="CFA960">
                <a:alpha val="91000"/>
              </a:srgbClr>
            </a:solidFill>
            <a:prstDash val="solid"/>
            <a:miter lim="800000"/>
          </a:ln>
          <a:effectLst/>
        </p:spPr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54289F42-DD25-B6EC-7DAA-C51BE899AFDD}"/>
              </a:ext>
            </a:extLst>
          </p:cNvPr>
          <p:cNvCxnSpPr/>
          <p:nvPr/>
        </p:nvCxnSpPr>
        <p:spPr>
          <a:xfrm>
            <a:off x="1535268" y="5847212"/>
            <a:ext cx="314081" cy="0"/>
          </a:xfrm>
          <a:prstGeom prst="line">
            <a:avLst/>
          </a:prstGeom>
          <a:noFill/>
          <a:ln w="38100" cap="flat" cmpd="sng" algn="ctr">
            <a:solidFill>
              <a:srgbClr val="CDA657"/>
            </a:solidFill>
            <a:prstDash val="solid"/>
            <a:miter lim="800000"/>
          </a:ln>
          <a:effectLst/>
        </p:spPr>
      </p:cxnSp>
      <p:sp>
        <p:nvSpPr>
          <p:cNvPr id="20" name="TextBox 215">
            <a:extLst>
              <a:ext uri="{FF2B5EF4-FFF2-40B4-BE49-F238E27FC236}">
                <a16:creationId xmlns:a16="http://schemas.microsoft.com/office/drawing/2014/main" id="{B3C863DB-DE70-DDE9-557C-BF7B6BEF1CA3}"/>
              </a:ext>
            </a:extLst>
          </p:cNvPr>
          <p:cNvSpPr txBox="1"/>
          <p:nvPr/>
        </p:nvSpPr>
        <p:spPr>
          <a:xfrm>
            <a:off x="8232809" y="2180226"/>
            <a:ext cx="207933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defRPr/>
            </a:pPr>
            <a:r>
              <a:rPr lang="zh-CN" altLang="en-US" spc="-5">
                <a:gradFill>
                  <a:gsLst>
                    <a:gs pos="100000">
                      <a:srgbClr val="CDA657"/>
                    </a:gs>
                    <a:gs pos="0">
                      <a:srgbClr val="CFA960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加强“回款率”</a:t>
            </a:r>
            <a:endParaRPr lang="zh-CN" altLang="en-US" spc="-5" dirty="0">
              <a:gradFill>
                <a:gsLst>
                  <a:gs pos="100000">
                    <a:srgbClr val="CDA657"/>
                  </a:gs>
                  <a:gs pos="0">
                    <a:srgbClr val="CFA960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TextBox 218">
            <a:extLst>
              <a:ext uri="{FF2B5EF4-FFF2-40B4-BE49-F238E27FC236}">
                <a16:creationId xmlns:a16="http://schemas.microsoft.com/office/drawing/2014/main" id="{02E541F8-9B78-352A-8840-7D5606566DFF}"/>
              </a:ext>
            </a:extLst>
          </p:cNvPr>
          <p:cNvSpPr txBox="1"/>
          <p:nvPr/>
        </p:nvSpPr>
        <p:spPr>
          <a:xfrm>
            <a:off x="8218336" y="2824348"/>
            <a:ext cx="2441293" cy="1633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50000"/>
              </a:lnSpc>
              <a:defRPr/>
            </a:pP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1.5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  <a:p>
            <a:pPr algn="just" hangingPunct="0">
              <a:lnSpc>
                <a:spcPct val="150000"/>
              </a:lnSpc>
              <a:defRPr/>
            </a:pP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1.5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  <a:p>
            <a:pPr algn="just" hangingPunct="0">
              <a:lnSpc>
                <a:spcPct val="150000"/>
              </a:lnSpc>
              <a:defRPr/>
            </a:pP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1.5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CF2B162C-27DD-BB5C-D22B-0E1344F985EC}"/>
              </a:ext>
            </a:extLst>
          </p:cNvPr>
          <p:cNvCxnSpPr/>
          <p:nvPr/>
        </p:nvCxnSpPr>
        <p:spPr>
          <a:xfrm>
            <a:off x="8232809" y="2600874"/>
            <a:ext cx="314081" cy="0"/>
          </a:xfrm>
          <a:prstGeom prst="line">
            <a:avLst/>
          </a:prstGeom>
          <a:noFill/>
          <a:ln w="38100" cap="flat" cmpd="sng" algn="ctr">
            <a:solidFill>
              <a:srgbClr val="F3CCA2"/>
            </a:solidFill>
            <a:prstDash val="solid"/>
            <a:miter lim="800000"/>
          </a:ln>
          <a:effectLst/>
        </p:spPr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F57415C8-8941-0D92-B9F8-6EE44D6B178C}"/>
              </a:ext>
            </a:extLst>
          </p:cNvPr>
          <p:cNvCxnSpPr/>
          <p:nvPr/>
        </p:nvCxnSpPr>
        <p:spPr>
          <a:xfrm>
            <a:off x="8221234" y="5847212"/>
            <a:ext cx="2438395" cy="0"/>
          </a:xfrm>
          <a:prstGeom prst="line">
            <a:avLst/>
          </a:prstGeom>
          <a:noFill/>
          <a:ln w="12700" cap="flat" cmpd="sng" algn="ctr">
            <a:solidFill>
              <a:srgbClr val="CFA960">
                <a:alpha val="91000"/>
              </a:srgbClr>
            </a:solidFill>
            <a:prstDash val="solid"/>
            <a:miter lim="800000"/>
          </a:ln>
          <a:effectLst/>
        </p:spPr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E0DD1B7C-9DB8-DC63-07E8-F62D27838164}"/>
              </a:ext>
            </a:extLst>
          </p:cNvPr>
          <p:cNvCxnSpPr/>
          <p:nvPr/>
        </p:nvCxnSpPr>
        <p:spPr>
          <a:xfrm>
            <a:off x="8221234" y="5847212"/>
            <a:ext cx="314081" cy="0"/>
          </a:xfrm>
          <a:prstGeom prst="line">
            <a:avLst/>
          </a:prstGeom>
          <a:noFill/>
          <a:ln w="38100" cap="flat" cmpd="sng" algn="ctr">
            <a:solidFill>
              <a:srgbClr val="CDA657"/>
            </a:solidFill>
            <a:prstDash val="solid"/>
            <a:miter lim="800000"/>
          </a:ln>
          <a:effectLst/>
        </p:spPr>
      </p:cxnSp>
      <p:sp>
        <p:nvSpPr>
          <p:cNvPr id="23" name="TextBox 215">
            <a:extLst>
              <a:ext uri="{FF2B5EF4-FFF2-40B4-BE49-F238E27FC236}">
                <a16:creationId xmlns:a16="http://schemas.microsoft.com/office/drawing/2014/main" id="{FA70AB8A-E8F3-7C63-EA3D-4BB21758D243}"/>
              </a:ext>
            </a:extLst>
          </p:cNvPr>
          <p:cNvSpPr txBox="1"/>
          <p:nvPr/>
        </p:nvSpPr>
        <p:spPr>
          <a:xfrm>
            <a:off x="4878971" y="2180227"/>
            <a:ext cx="24412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defRPr/>
            </a:pPr>
            <a:r>
              <a:rPr lang="zh-CN" altLang="en-US" spc="-5">
                <a:gradFill>
                  <a:gsLst>
                    <a:gs pos="100000">
                      <a:srgbClr val="CDA657"/>
                    </a:gs>
                    <a:gs pos="0">
                      <a:srgbClr val="CFA960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修正“不严谨”</a:t>
            </a:r>
            <a:endParaRPr lang="zh-CN" altLang="en-US" spc="-5" dirty="0">
              <a:gradFill>
                <a:gsLst>
                  <a:gs pos="100000">
                    <a:srgbClr val="CDA657"/>
                  </a:gs>
                  <a:gs pos="0">
                    <a:srgbClr val="CFA960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4" name="TextBox 218">
            <a:extLst>
              <a:ext uri="{FF2B5EF4-FFF2-40B4-BE49-F238E27FC236}">
                <a16:creationId xmlns:a16="http://schemas.microsoft.com/office/drawing/2014/main" id="{ED2ED0E2-E186-D6A7-DB08-575446DFF3D1}"/>
              </a:ext>
            </a:extLst>
          </p:cNvPr>
          <p:cNvSpPr txBox="1"/>
          <p:nvPr/>
        </p:nvSpPr>
        <p:spPr>
          <a:xfrm>
            <a:off x="4871736" y="2824348"/>
            <a:ext cx="2441294" cy="16294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50000"/>
              </a:lnSpc>
              <a:defRPr/>
            </a:pP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1.5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  <a:p>
            <a:pPr algn="just" hangingPunct="0">
              <a:lnSpc>
                <a:spcPct val="150000"/>
              </a:lnSpc>
              <a:defRPr/>
            </a:pP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1.5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  <a:p>
            <a:pPr algn="just" hangingPunct="0">
              <a:lnSpc>
                <a:spcPct val="150000"/>
              </a:lnSpc>
              <a:defRPr/>
            </a:pP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1.5</a:t>
            </a:r>
            <a:r>
              <a:rPr lang="zh-CN" altLang="en-US" sz="1200" spc="114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198F3148-8B1A-100E-B0CF-67DFA0D8E66A}"/>
              </a:ext>
            </a:extLst>
          </p:cNvPr>
          <p:cNvCxnSpPr/>
          <p:nvPr/>
        </p:nvCxnSpPr>
        <p:spPr>
          <a:xfrm>
            <a:off x="4886208" y="2600874"/>
            <a:ext cx="314081" cy="0"/>
          </a:xfrm>
          <a:prstGeom prst="line">
            <a:avLst/>
          </a:prstGeom>
          <a:noFill/>
          <a:ln w="38100" cap="flat" cmpd="sng" algn="ctr">
            <a:solidFill>
              <a:srgbClr val="F3CCA2"/>
            </a:solidFill>
            <a:prstDash val="solid"/>
            <a:miter lim="800000"/>
          </a:ln>
          <a:effectLst/>
        </p:spPr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3618FC00-5B70-635B-307C-31A7905BDC7B}"/>
              </a:ext>
            </a:extLst>
          </p:cNvPr>
          <p:cNvCxnSpPr/>
          <p:nvPr/>
        </p:nvCxnSpPr>
        <p:spPr>
          <a:xfrm>
            <a:off x="4874633" y="5847212"/>
            <a:ext cx="2438397" cy="0"/>
          </a:xfrm>
          <a:prstGeom prst="line">
            <a:avLst/>
          </a:prstGeom>
          <a:noFill/>
          <a:ln w="12700" cap="flat" cmpd="sng" algn="ctr">
            <a:solidFill>
              <a:srgbClr val="CFA960">
                <a:alpha val="91000"/>
              </a:srgbClr>
            </a:solidFill>
            <a:prstDash val="solid"/>
            <a:miter lim="800000"/>
          </a:ln>
          <a:effectLst/>
        </p:spPr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15542944-C224-DBB5-6507-058E385C4FB3}"/>
              </a:ext>
            </a:extLst>
          </p:cNvPr>
          <p:cNvCxnSpPr/>
          <p:nvPr/>
        </p:nvCxnSpPr>
        <p:spPr>
          <a:xfrm>
            <a:off x="4874633" y="5847212"/>
            <a:ext cx="314081" cy="0"/>
          </a:xfrm>
          <a:prstGeom prst="line">
            <a:avLst/>
          </a:prstGeom>
          <a:noFill/>
          <a:ln w="38100" cap="flat" cmpd="sng" algn="ctr">
            <a:solidFill>
              <a:srgbClr val="CDA657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237610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21105A0-9780-BC5B-CBE2-A7F361AE1A67}"/>
              </a:ext>
            </a:extLst>
          </p:cNvPr>
          <p:cNvSpPr>
            <a:spLocks noChangeAspect="1"/>
          </p:cNvSpPr>
          <p:nvPr/>
        </p:nvSpPr>
        <p:spPr>
          <a:xfrm>
            <a:off x="0" y="-1"/>
            <a:ext cx="12192000" cy="6869621"/>
          </a:xfrm>
          <a:prstGeom prst="rect">
            <a:avLst/>
          </a:prstGeom>
          <a:blipFill dpi="0"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50D566-1536-C139-8942-9861B0206B7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6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B8AA410-08C4-7A7D-A151-ADFBE4E084ED}"/>
              </a:ext>
            </a:extLst>
          </p:cNvPr>
          <p:cNvGrpSpPr/>
          <p:nvPr/>
        </p:nvGrpSpPr>
        <p:grpSpPr>
          <a:xfrm>
            <a:off x="3659822" y="224559"/>
            <a:ext cx="4872356" cy="1016031"/>
            <a:chOff x="3659822" y="402359"/>
            <a:chExt cx="4872356" cy="101603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538EF94-6767-760C-3FCC-93E3A632D6BE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659822" y="1018280"/>
              <a:ext cx="48723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dist">
                <a:defRPr sz="8800">
                  <a:gradFill>
                    <a:gsLst>
                      <a:gs pos="90000">
                        <a:schemeClr val="accent3"/>
                      </a:gs>
                      <a:gs pos="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pPr algn="ctr" defTabSz="457200"/>
              <a:r>
                <a:rPr lang="en-US" altLang="zh-CN" sz="2000" b="1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2021</a:t>
              </a:r>
              <a:r>
                <a:rPr lang="zh-CN" altLang="en-US" sz="2000" b="1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年度取得的业绩成果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C80362F-A49B-CA96-AEC2-1C32618D26D8}"/>
                </a:ext>
              </a:extLst>
            </p:cNvPr>
            <p:cNvGrpSpPr/>
            <p:nvPr/>
          </p:nvGrpSpPr>
          <p:grpSpPr>
            <a:xfrm>
              <a:off x="4063083" y="604538"/>
              <a:ext cx="4065835" cy="550836"/>
              <a:chOff x="3701803" y="452138"/>
              <a:chExt cx="4764941" cy="550836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4A19EAD2-7DC5-7FFE-0029-EECD5CC281D4}"/>
                  </a:ext>
                </a:extLst>
              </p:cNvPr>
              <p:cNvGrpSpPr/>
              <p:nvPr/>
            </p:nvGrpSpPr>
            <p:grpSpPr>
              <a:xfrm>
                <a:off x="3793861" y="501375"/>
                <a:ext cx="4604279" cy="415607"/>
                <a:chOff x="448146" y="5275268"/>
                <a:chExt cx="4604279" cy="415607"/>
              </a:xfrm>
            </p:grpSpPr>
            <p:grpSp>
              <p:nvGrpSpPr>
                <p:cNvPr id="11" name="组合 10">
                  <a:extLst>
                    <a:ext uri="{FF2B5EF4-FFF2-40B4-BE49-F238E27FC236}">
                      <a16:creationId xmlns:a16="http://schemas.microsoft.com/office/drawing/2014/main" id="{F4E18FF0-0B8A-7602-2051-BC7AA38E5B8C}"/>
                    </a:ext>
                  </a:extLst>
                </p:cNvPr>
                <p:cNvGrpSpPr/>
                <p:nvPr/>
              </p:nvGrpSpPr>
              <p:grpSpPr>
                <a:xfrm>
                  <a:off x="448146" y="5275268"/>
                  <a:ext cx="2256112" cy="379148"/>
                  <a:chOff x="-1290430" y="4954162"/>
                  <a:chExt cx="5688239" cy="955933"/>
                </a:xfrm>
              </p:grpSpPr>
              <p:sp>
                <p:nvSpPr>
                  <p:cNvPr id="15" name="平行四边形 14">
                    <a:extLst>
                      <a:ext uri="{FF2B5EF4-FFF2-40B4-BE49-F238E27FC236}">
                        <a16:creationId xmlns:a16="http://schemas.microsoft.com/office/drawing/2014/main" id="{C1324767-FC02-5AA0-2870-97268F2B36D3}"/>
                      </a:ext>
                    </a:extLst>
                  </p:cNvPr>
                  <p:cNvSpPr/>
                  <p:nvPr>
                    <p:custDataLst>
                      <p:tags r:id="rId5"/>
                    </p:custDataLst>
                  </p:nvPr>
                </p:nvSpPr>
                <p:spPr>
                  <a:xfrm flipH="1">
                    <a:off x="-1231293" y="4954162"/>
                    <a:ext cx="5629102" cy="867237"/>
                  </a:xfrm>
                  <a:prstGeom prst="parallelogram">
                    <a:avLst>
                      <a:gd name="adj" fmla="val 53200"/>
                    </a:avLst>
                  </a:prstGeom>
                  <a:gradFill>
                    <a:gsLst>
                      <a:gs pos="25000">
                        <a:srgbClr val="CFA960">
                          <a:alpha val="0"/>
                        </a:srgbClr>
                      </a:gs>
                      <a:gs pos="100000">
                        <a:srgbClr val="F4DB94">
                          <a:alpha val="20000"/>
                        </a:srgbClr>
                      </a:gs>
                    </a:gsLst>
                    <a:lin ang="1200000" scaled="0"/>
                  </a:gradFill>
                  <a:ln w="24638" cap="flat" cmpd="sng" algn="ctr">
                    <a:gradFill>
                      <a:gsLst>
                        <a:gs pos="25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2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algn="ctr">
                      <a:defRPr/>
                    </a:pPr>
                    <a:endParaRPr lang="zh-CN" altLang="en-US" sz="3490" kern="0" dirty="0">
                      <a:solidFill>
                        <a:prstClr val="white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16" name="平行四边形 15">
                    <a:extLst>
                      <a:ext uri="{FF2B5EF4-FFF2-40B4-BE49-F238E27FC236}">
                        <a16:creationId xmlns:a16="http://schemas.microsoft.com/office/drawing/2014/main" id="{CF933678-9F3B-3461-C709-8292FCDAD41A}"/>
                      </a:ext>
                    </a:extLst>
                  </p:cNvPr>
                  <p:cNvSpPr/>
                  <p:nvPr>
                    <p:custDataLst>
                      <p:tags r:id="rId6"/>
                    </p:custDataLst>
                  </p:nvPr>
                </p:nvSpPr>
                <p:spPr>
                  <a:xfrm flipH="1">
                    <a:off x="-1290430" y="5042858"/>
                    <a:ext cx="5629102" cy="867237"/>
                  </a:xfrm>
                  <a:prstGeom prst="parallelogram">
                    <a:avLst>
                      <a:gd name="adj" fmla="val 53200"/>
                    </a:avLst>
                  </a:prstGeom>
                  <a:noFill/>
                  <a:ln w="12319" cap="flat" cmpd="sng" algn="ctr">
                    <a:gradFill>
                      <a:gsLst>
                        <a:gs pos="8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7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algn="ctr">
                      <a:defRPr/>
                    </a:pPr>
                    <a:endParaRPr lang="zh-CN" altLang="en-US" sz="3490" kern="0" dirty="0">
                      <a:solidFill>
                        <a:prstClr val="white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12" name="组合 11">
                  <a:extLst>
                    <a:ext uri="{FF2B5EF4-FFF2-40B4-BE49-F238E27FC236}">
                      <a16:creationId xmlns:a16="http://schemas.microsoft.com/office/drawing/2014/main" id="{15D37FF5-ED49-BA75-DDF8-38AF05E335DD}"/>
                    </a:ext>
                  </a:extLst>
                </p:cNvPr>
                <p:cNvGrpSpPr/>
                <p:nvPr/>
              </p:nvGrpSpPr>
              <p:grpSpPr>
                <a:xfrm flipH="1">
                  <a:off x="2796315" y="5311727"/>
                  <a:ext cx="2256110" cy="379148"/>
                  <a:chOff x="-1290449" y="4998796"/>
                  <a:chExt cx="5688253" cy="955951"/>
                </a:xfrm>
              </p:grpSpPr>
              <p:sp>
                <p:nvSpPr>
                  <p:cNvPr id="13" name="平行四边形 12">
                    <a:extLst>
                      <a:ext uri="{FF2B5EF4-FFF2-40B4-BE49-F238E27FC236}">
                        <a16:creationId xmlns:a16="http://schemas.microsoft.com/office/drawing/2014/main" id="{0794D3DB-77EA-04E9-0A9E-3875D91C4B49}"/>
                      </a:ext>
                    </a:extLst>
                  </p:cNvPr>
                  <p:cNvSpPr/>
                  <p:nvPr>
                    <p:custDataLst>
                      <p:tags r:id="rId3"/>
                    </p:custDataLst>
                  </p:nvPr>
                </p:nvSpPr>
                <p:spPr>
                  <a:xfrm flipH="1">
                    <a:off x="-1231318" y="4998796"/>
                    <a:ext cx="5629122" cy="867251"/>
                  </a:xfrm>
                  <a:prstGeom prst="parallelogram">
                    <a:avLst>
                      <a:gd name="adj" fmla="val 53200"/>
                    </a:avLst>
                  </a:prstGeom>
                  <a:gradFill>
                    <a:gsLst>
                      <a:gs pos="25000">
                        <a:srgbClr val="CFA960">
                          <a:alpha val="0"/>
                        </a:srgbClr>
                      </a:gs>
                      <a:gs pos="100000">
                        <a:srgbClr val="F4DB94">
                          <a:alpha val="20000"/>
                        </a:srgbClr>
                      </a:gs>
                    </a:gsLst>
                    <a:lin ang="1200000" scaled="0"/>
                  </a:gradFill>
                  <a:ln w="24638" cap="flat" cmpd="sng" algn="ctr">
                    <a:gradFill>
                      <a:gsLst>
                        <a:gs pos="25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2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algn="ctr">
                      <a:defRPr/>
                    </a:pPr>
                    <a:endParaRPr lang="zh-CN" altLang="en-US" sz="3490" kern="0" dirty="0">
                      <a:solidFill>
                        <a:prstClr val="white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14" name="平行四边形 13">
                    <a:extLst>
                      <a:ext uri="{FF2B5EF4-FFF2-40B4-BE49-F238E27FC236}">
                        <a16:creationId xmlns:a16="http://schemas.microsoft.com/office/drawing/2014/main" id="{E1F18BE2-830D-5483-4E3A-2356805D2296}"/>
                      </a:ext>
                    </a:extLst>
                  </p:cNvPr>
                  <p:cNvSpPr/>
                  <p:nvPr>
                    <p:custDataLst>
                      <p:tags r:id="rId4"/>
                    </p:custDataLst>
                  </p:nvPr>
                </p:nvSpPr>
                <p:spPr>
                  <a:xfrm flipH="1">
                    <a:off x="-1290449" y="5087496"/>
                    <a:ext cx="5629122" cy="867251"/>
                  </a:xfrm>
                  <a:prstGeom prst="parallelogram">
                    <a:avLst>
                      <a:gd name="adj" fmla="val 53200"/>
                    </a:avLst>
                  </a:prstGeom>
                  <a:noFill/>
                  <a:ln w="12319" cap="flat" cmpd="sng" algn="ctr">
                    <a:gradFill>
                      <a:gsLst>
                        <a:gs pos="8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7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algn="ctr">
                      <a:defRPr/>
                    </a:pPr>
                    <a:endParaRPr lang="zh-CN" altLang="en-US" sz="3490" kern="0" dirty="0">
                      <a:solidFill>
                        <a:prstClr val="white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</p:grpSp>
          </p:grpSp>
          <p:pic>
            <p:nvPicPr>
              <p:cNvPr id="9" name="图片 8" descr="图片包含 游戏机&#10;&#10;描述已自动生成">
                <a:extLst>
                  <a:ext uri="{FF2B5EF4-FFF2-40B4-BE49-F238E27FC236}">
                    <a16:creationId xmlns:a16="http://schemas.microsoft.com/office/drawing/2014/main" id="{BA407480-6ADD-64AD-820C-12A14C6B6D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duotone>
                  <a:srgbClr val="CFA960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86719" y="830990"/>
                <a:ext cx="1880025" cy="171984"/>
              </a:xfrm>
              <a:prstGeom prst="rect">
                <a:avLst/>
              </a:prstGeom>
            </p:spPr>
          </p:pic>
          <p:pic>
            <p:nvPicPr>
              <p:cNvPr id="10" name="图片 9" descr="图片包含 游戏机&#10;&#10;描述已自动生成">
                <a:extLst>
                  <a:ext uri="{FF2B5EF4-FFF2-40B4-BE49-F238E27FC236}">
                    <a16:creationId xmlns:a16="http://schemas.microsoft.com/office/drawing/2014/main" id="{71C1AE30-D31E-9C6E-5B27-C6920BC8F7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duotone>
                  <a:srgbClr val="CFA960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01803" y="452138"/>
                <a:ext cx="1050855" cy="171984"/>
              </a:xfrm>
              <a:prstGeom prst="rect">
                <a:avLst/>
              </a:prstGeom>
            </p:spPr>
          </p:pic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D25AE66-4012-4FB9-DB19-E634CCF03C9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30607" y="402359"/>
              <a:ext cx="353078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dist">
                <a:defRPr sz="8800">
                  <a:gradFill>
                    <a:gsLst>
                      <a:gs pos="90000">
                        <a:schemeClr val="accent3"/>
                      </a:gs>
                      <a:gs pos="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pPr algn="ctr" defTabSz="457200"/>
              <a:r>
                <a:rPr lang="zh-CN" altLang="en-US" sz="3200" spc="600" dirty="0">
                  <a:gradFill>
                    <a:gsLst>
                      <a:gs pos="90000">
                        <a:srgbClr val="D9B166"/>
                      </a:gs>
                      <a:gs pos="0">
                        <a:srgbClr val="F2D888"/>
                      </a:gs>
                    </a:gsLst>
                    <a:lin ang="5400000" scaled="1"/>
                  </a:gradFill>
                  <a:latin typeface="思源黑体 CN Bold"/>
                  <a:ea typeface="思源黑体 CN Bold"/>
                </a:rPr>
                <a:t>总结分析</a:t>
              </a: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FA4FAD38-A941-03A2-8886-1BDA51554B63}"/>
              </a:ext>
            </a:extLst>
          </p:cNvPr>
          <p:cNvSpPr/>
          <p:nvPr/>
        </p:nvSpPr>
        <p:spPr>
          <a:xfrm>
            <a:off x="836159" y="3504086"/>
            <a:ext cx="486030" cy="400110"/>
          </a:xfrm>
          <a:prstGeom prst="rect">
            <a:avLst/>
          </a:prstGeom>
          <a:solidFill>
            <a:sysClr val="window" lastClr="FFFFFF">
              <a:alpha val="0"/>
            </a:sysClr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>
                <a:ln>
                  <a:noFill/>
                </a:ln>
                <a:solidFill>
                  <a:srgbClr val="E2C182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E2C182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D9886B4-BA4B-1496-98B9-7D7498066200}"/>
              </a:ext>
            </a:extLst>
          </p:cNvPr>
          <p:cNvSpPr/>
          <p:nvPr/>
        </p:nvSpPr>
        <p:spPr>
          <a:xfrm>
            <a:off x="836159" y="3918297"/>
            <a:ext cx="1107996" cy="369332"/>
          </a:xfrm>
          <a:prstGeom prst="rect">
            <a:avLst/>
          </a:prstGeom>
          <a:solidFill>
            <a:sysClr val="window" lastClr="FFFFFF">
              <a:alpha val="0"/>
            </a:sysClr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财务分析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8490708-3F78-B92D-A6B4-A4A5A75E2805}"/>
              </a:ext>
            </a:extLst>
          </p:cNvPr>
          <p:cNvSpPr/>
          <p:nvPr/>
        </p:nvSpPr>
        <p:spPr>
          <a:xfrm>
            <a:off x="836159" y="4301730"/>
            <a:ext cx="1934337" cy="850554"/>
          </a:xfrm>
          <a:prstGeom prst="rect">
            <a:avLst/>
          </a:prstGeom>
          <a:solidFill>
            <a:sysClr val="window" lastClr="FFFFFF">
              <a:alpha val="0"/>
            </a:sys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0B490AF-77FA-8AFF-E9DC-E010785FBEAA}"/>
              </a:ext>
            </a:extLst>
          </p:cNvPr>
          <p:cNvSpPr/>
          <p:nvPr/>
        </p:nvSpPr>
        <p:spPr>
          <a:xfrm>
            <a:off x="3208296" y="2207378"/>
            <a:ext cx="457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E2C18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zh-CN" altLang="en-US" dirty="0">
              <a:solidFill>
                <a:srgbClr val="E2C18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61D2AF4-3DA8-0F22-30F8-76F6FE77C107}"/>
              </a:ext>
            </a:extLst>
          </p:cNvPr>
          <p:cNvSpPr/>
          <p:nvPr/>
        </p:nvSpPr>
        <p:spPr>
          <a:xfrm>
            <a:off x="3208296" y="259048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账务明细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5483B18-89B9-87ED-7380-E9D8DD121BBB}"/>
              </a:ext>
            </a:extLst>
          </p:cNvPr>
          <p:cNvSpPr/>
          <p:nvPr/>
        </p:nvSpPr>
        <p:spPr>
          <a:xfrm>
            <a:off x="3208296" y="2973589"/>
            <a:ext cx="2106654" cy="786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lang="zh-CN" altLang="en-US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5EEC963-4B94-4058-CF00-BE2301E8F00E}"/>
              </a:ext>
            </a:extLst>
          </p:cNvPr>
          <p:cNvSpPr/>
          <p:nvPr/>
        </p:nvSpPr>
        <p:spPr>
          <a:xfrm>
            <a:off x="4440408" y="4392280"/>
            <a:ext cx="457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E2C18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dirty="0">
              <a:solidFill>
                <a:srgbClr val="E2C18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9EF2A15-1A3F-7EA9-9D43-843411F97141}"/>
              </a:ext>
            </a:extLst>
          </p:cNvPr>
          <p:cNvSpPr/>
          <p:nvPr/>
        </p:nvSpPr>
        <p:spPr>
          <a:xfrm>
            <a:off x="4440408" y="477034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收支明细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3D8F93C-659A-6943-7F88-26ED068F7688}"/>
              </a:ext>
            </a:extLst>
          </p:cNvPr>
          <p:cNvSpPr/>
          <p:nvPr/>
        </p:nvSpPr>
        <p:spPr>
          <a:xfrm>
            <a:off x="4440408" y="5148411"/>
            <a:ext cx="2639812" cy="549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lang="zh-CN" altLang="en-US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D698C41-7AA3-DE9E-A51C-5FD64A3B6FAA}"/>
              </a:ext>
            </a:extLst>
          </p:cNvPr>
          <p:cNvSpPr/>
          <p:nvPr/>
        </p:nvSpPr>
        <p:spPr>
          <a:xfrm>
            <a:off x="6922395" y="2721942"/>
            <a:ext cx="457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E2C18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  <a:endParaRPr lang="zh-CN" altLang="en-US" dirty="0">
              <a:solidFill>
                <a:srgbClr val="E2C18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B0B96A8-D095-300E-B486-54C625AEC15C}"/>
              </a:ext>
            </a:extLst>
          </p:cNvPr>
          <p:cNvSpPr/>
          <p:nvPr/>
        </p:nvSpPr>
        <p:spPr>
          <a:xfrm>
            <a:off x="6922395" y="310103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项目申报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E6B7388-90D6-2F47-9CB6-D3E1BDF8E37A}"/>
              </a:ext>
            </a:extLst>
          </p:cNvPr>
          <p:cNvSpPr/>
          <p:nvPr/>
        </p:nvSpPr>
        <p:spPr>
          <a:xfrm>
            <a:off x="6922394" y="3480126"/>
            <a:ext cx="2271161" cy="791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lang="zh-CN" altLang="en-US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B889CAA1-F093-6282-36A7-E8EE4CB9904D}"/>
              </a:ext>
            </a:extLst>
          </p:cNvPr>
          <p:cNvSpPr/>
          <p:nvPr/>
        </p:nvSpPr>
        <p:spPr>
          <a:xfrm>
            <a:off x="9790776" y="1893784"/>
            <a:ext cx="457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E2C18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05</a:t>
            </a:r>
            <a:endParaRPr lang="zh-CN" altLang="en-US" dirty="0">
              <a:solidFill>
                <a:srgbClr val="E2C18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59B466C-2A37-B0BB-3278-75856669778C}"/>
              </a:ext>
            </a:extLst>
          </p:cNvPr>
          <p:cNvSpPr/>
          <p:nvPr/>
        </p:nvSpPr>
        <p:spPr>
          <a:xfrm>
            <a:off x="9790776" y="227039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认证登记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39FFE145-5029-494B-0FCA-3810F4B0A3E1}"/>
              </a:ext>
            </a:extLst>
          </p:cNvPr>
          <p:cNvSpPr/>
          <p:nvPr/>
        </p:nvSpPr>
        <p:spPr>
          <a:xfrm>
            <a:off x="9790776" y="2646995"/>
            <a:ext cx="1881723" cy="791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lang="zh-CN" altLang="en-US" sz="14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sp>
        <p:nvSpPr>
          <p:cNvPr id="32" name="椭圆 18">
            <a:extLst>
              <a:ext uri="{FF2B5EF4-FFF2-40B4-BE49-F238E27FC236}">
                <a16:creationId xmlns:a16="http://schemas.microsoft.com/office/drawing/2014/main" id="{DCF81AE9-3F48-E649-7282-84987E0B15EE}"/>
              </a:ext>
            </a:extLst>
          </p:cNvPr>
          <p:cNvSpPr/>
          <p:nvPr/>
        </p:nvSpPr>
        <p:spPr>
          <a:xfrm rot="20480654">
            <a:off x="-611553" y="2852445"/>
            <a:ext cx="13468711" cy="1913241"/>
          </a:xfrm>
          <a:custGeom>
            <a:avLst/>
            <a:gdLst>
              <a:gd name="connsiteX0" fmla="*/ 0 w 8728394"/>
              <a:gd name="connsiteY0" fmla="*/ 35560 h 71120"/>
              <a:gd name="connsiteX1" fmla="*/ 4364197 w 8728394"/>
              <a:gd name="connsiteY1" fmla="*/ 0 h 71120"/>
              <a:gd name="connsiteX2" fmla="*/ 8728394 w 8728394"/>
              <a:gd name="connsiteY2" fmla="*/ 35560 h 71120"/>
              <a:gd name="connsiteX3" fmla="*/ 4364197 w 8728394"/>
              <a:gd name="connsiteY3" fmla="*/ 71120 h 71120"/>
              <a:gd name="connsiteX4" fmla="*/ 0 w 8728394"/>
              <a:gd name="connsiteY4" fmla="*/ 35560 h 71120"/>
              <a:gd name="connsiteX0-1" fmla="*/ 0 w 8728394"/>
              <a:gd name="connsiteY0-2" fmla="*/ 462280 h 497840"/>
              <a:gd name="connsiteX1-3" fmla="*/ 4371817 w 8728394"/>
              <a:gd name="connsiteY1-4" fmla="*/ 0 h 497840"/>
              <a:gd name="connsiteX2-5" fmla="*/ 8728394 w 8728394"/>
              <a:gd name="connsiteY2-6" fmla="*/ 462280 h 497840"/>
              <a:gd name="connsiteX3-7" fmla="*/ 4364197 w 8728394"/>
              <a:gd name="connsiteY3-8" fmla="*/ 497840 h 497840"/>
              <a:gd name="connsiteX4-9" fmla="*/ 0 w 8728394"/>
              <a:gd name="connsiteY4-10" fmla="*/ 462280 h 497840"/>
              <a:gd name="connsiteX0-11" fmla="*/ 0 w 8728394"/>
              <a:gd name="connsiteY0-12" fmla="*/ 462280 h 462987"/>
              <a:gd name="connsiteX1-13" fmla="*/ 4371817 w 8728394"/>
              <a:gd name="connsiteY1-14" fmla="*/ 0 h 462987"/>
              <a:gd name="connsiteX2-15" fmla="*/ 8728394 w 8728394"/>
              <a:gd name="connsiteY2-16" fmla="*/ 462280 h 462987"/>
              <a:gd name="connsiteX3-17" fmla="*/ 4356577 w 8728394"/>
              <a:gd name="connsiteY3-18" fmla="*/ 86360 h 462987"/>
              <a:gd name="connsiteX4-19" fmla="*/ 0 w 8728394"/>
              <a:gd name="connsiteY4-20" fmla="*/ 462280 h 462987"/>
              <a:gd name="connsiteX0-21" fmla="*/ 0 w 8728394"/>
              <a:gd name="connsiteY0-22" fmla="*/ 462280 h 462822"/>
              <a:gd name="connsiteX1-23" fmla="*/ 4371817 w 8728394"/>
              <a:gd name="connsiteY1-24" fmla="*/ 0 h 462822"/>
              <a:gd name="connsiteX2-25" fmla="*/ 8728394 w 8728394"/>
              <a:gd name="connsiteY2-26" fmla="*/ 462280 h 462822"/>
              <a:gd name="connsiteX3-27" fmla="*/ 4356577 w 8728394"/>
              <a:gd name="connsiteY3-28" fmla="*/ 86360 h 462822"/>
              <a:gd name="connsiteX4-29" fmla="*/ 0 w 8728394"/>
              <a:gd name="connsiteY4-30" fmla="*/ 462280 h 462822"/>
              <a:gd name="connsiteX0-31" fmla="*/ 0 w 8728394"/>
              <a:gd name="connsiteY0-32" fmla="*/ 462280 h 463201"/>
              <a:gd name="connsiteX1-33" fmla="*/ 4371817 w 8728394"/>
              <a:gd name="connsiteY1-34" fmla="*/ 0 h 463201"/>
              <a:gd name="connsiteX2-35" fmla="*/ 8728394 w 8728394"/>
              <a:gd name="connsiteY2-36" fmla="*/ 462280 h 463201"/>
              <a:gd name="connsiteX3-37" fmla="*/ 4356577 w 8728394"/>
              <a:gd name="connsiteY3-38" fmla="*/ 86360 h 463201"/>
              <a:gd name="connsiteX4-39" fmla="*/ 0 w 8728394"/>
              <a:gd name="connsiteY4-40" fmla="*/ 462280 h 463201"/>
              <a:gd name="connsiteX0-41" fmla="*/ 0 w 8728394"/>
              <a:gd name="connsiteY0-42" fmla="*/ 462280 h 463201"/>
              <a:gd name="connsiteX1-43" fmla="*/ 4371817 w 8728394"/>
              <a:gd name="connsiteY1-44" fmla="*/ 0 h 463201"/>
              <a:gd name="connsiteX2-45" fmla="*/ 8728394 w 8728394"/>
              <a:gd name="connsiteY2-46" fmla="*/ 462280 h 463201"/>
              <a:gd name="connsiteX3-47" fmla="*/ 4356577 w 8728394"/>
              <a:gd name="connsiteY3-48" fmla="*/ 86360 h 463201"/>
              <a:gd name="connsiteX4-49" fmla="*/ 0 w 8728394"/>
              <a:gd name="connsiteY4-50" fmla="*/ 462280 h 463201"/>
              <a:gd name="connsiteX0-51" fmla="*/ 0 w 8728394"/>
              <a:gd name="connsiteY0-52" fmla="*/ 462280 h 477924"/>
              <a:gd name="connsiteX1-53" fmla="*/ 4371817 w 8728394"/>
              <a:gd name="connsiteY1-54" fmla="*/ 0 h 477924"/>
              <a:gd name="connsiteX2-55" fmla="*/ 8728394 w 8728394"/>
              <a:gd name="connsiteY2-56" fmla="*/ 462280 h 477924"/>
              <a:gd name="connsiteX3-57" fmla="*/ 4356577 w 8728394"/>
              <a:gd name="connsiteY3-58" fmla="*/ 86360 h 477924"/>
              <a:gd name="connsiteX4-59" fmla="*/ 0 w 8728394"/>
              <a:gd name="connsiteY4-60" fmla="*/ 462280 h 477924"/>
              <a:gd name="connsiteX0-61" fmla="*/ 0 w 8728394"/>
              <a:gd name="connsiteY0-62" fmla="*/ 462280 h 463201"/>
              <a:gd name="connsiteX1-63" fmla="*/ 4371817 w 8728394"/>
              <a:gd name="connsiteY1-64" fmla="*/ 0 h 463201"/>
              <a:gd name="connsiteX2-65" fmla="*/ 8728394 w 8728394"/>
              <a:gd name="connsiteY2-66" fmla="*/ 462280 h 463201"/>
              <a:gd name="connsiteX3-67" fmla="*/ 4356577 w 8728394"/>
              <a:gd name="connsiteY3-68" fmla="*/ 86360 h 463201"/>
              <a:gd name="connsiteX4-69" fmla="*/ 0 w 8728394"/>
              <a:gd name="connsiteY4-70" fmla="*/ 462280 h 463201"/>
              <a:gd name="connsiteX0-71" fmla="*/ 0 w 8728394"/>
              <a:gd name="connsiteY0-72" fmla="*/ 462280 h 499246"/>
              <a:gd name="connsiteX1-73" fmla="*/ 4371817 w 8728394"/>
              <a:gd name="connsiteY1-74" fmla="*/ 0 h 499246"/>
              <a:gd name="connsiteX2-75" fmla="*/ 8728394 w 8728394"/>
              <a:gd name="connsiteY2-76" fmla="*/ 462280 h 499246"/>
              <a:gd name="connsiteX3-77" fmla="*/ 4356577 w 8728394"/>
              <a:gd name="connsiteY3-78" fmla="*/ 86360 h 499246"/>
              <a:gd name="connsiteX4-79" fmla="*/ 0 w 8728394"/>
              <a:gd name="connsiteY4-80" fmla="*/ 462280 h 499246"/>
              <a:gd name="connsiteX0-81" fmla="*/ 0 w 8728394"/>
              <a:gd name="connsiteY0-82" fmla="*/ 462280 h 499246"/>
              <a:gd name="connsiteX1-83" fmla="*/ 4371817 w 8728394"/>
              <a:gd name="connsiteY1-84" fmla="*/ 0 h 499246"/>
              <a:gd name="connsiteX2-85" fmla="*/ 8728394 w 8728394"/>
              <a:gd name="connsiteY2-86" fmla="*/ 462280 h 499246"/>
              <a:gd name="connsiteX3-87" fmla="*/ 4356577 w 8728394"/>
              <a:gd name="connsiteY3-88" fmla="*/ 86360 h 499246"/>
              <a:gd name="connsiteX4-89" fmla="*/ 0 w 8728394"/>
              <a:gd name="connsiteY4-90" fmla="*/ 462280 h 499246"/>
              <a:gd name="connsiteX0-91" fmla="*/ 0 w 8728394"/>
              <a:gd name="connsiteY0-92" fmla="*/ 470464 h 507430"/>
              <a:gd name="connsiteX1-93" fmla="*/ 4371817 w 8728394"/>
              <a:gd name="connsiteY1-94" fmla="*/ 8184 h 507430"/>
              <a:gd name="connsiteX2-95" fmla="*/ 8728394 w 8728394"/>
              <a:gd name="connsiteY2-96" fmla="*/ 470464 h 507430"/>
              <a:gd name="connsiteX3-97" fmla="*/ 4356577 w 8728394"/>
              <a:gd name="connsiteY3-98" fmla="*/ 94544 h 507430"/>
              <a:gd name="connsiteX4-99" fmla="*/ 0 w 8728394"/>
              <a:gd name="connsiteY4-100" fmla="*/ 470464 h 507430"/>
              <a:gd name="connsiteX0-101" fmla="*/ 0 w 8728394"/>
              <a:gd name="connsiteY0-102" fmla="*/ 462506 h 499472"/>
              <a:gd name="connsiteX1-103" fmla="*/ 4371817 w 8728394"/>
              <a:gd name="connsiteY1-104" fmla="*/ 226 h 499472"/>
              <a:gd name="connsiteX2-105" fmla="*/ 8728394 w 8728394"/>
              <a:gd name="connsiteY2-106" fmla="*/ 462506 h 499472"/>
              <a:gd name="connsiteX3-107" fmla="*/ 4356577 w 8728394"/>
              <a:gd name="connsiteY3-108" fmla="*/ 86586 h 499472"/>
              <a:gd name="connsiteX4-109" fmla="*/ 0 w 8728394"/>
              <a:gd name="connsiteY4-110" fmla="*/ 462506 h 499472"/>
              <a:gd name="connsiteX0-111" fmla="*/ 0 w 8728394"/>
              <a:gd name="connsiteY0-112" fmla="*/ 475166 h 512132"/>
              <a:gd name="connsiteX1-113" fmla="*/ 4371817 w 8728394"/>
              <a:gd name="connsiteY1-114" fmla="*/ 12886 h 512132"/>
              <a:gd name="connsiteX2-115" fmla="*/ 8728394 w 8728394"/>
              <a:gd name="connsiteY2-116" fmla="*/ 475166 h 512132"/>
              <a:gd name="connsiteX3-117" fmla="*/ 4356577 w 8728394"/>
              <a:gd name="connsiteY3-118" fmla="*/ 99246 h 512132"/>
              <a:gd name="connsiteX4-119" fmla="*/ 0 w 8728394"/>
              <a:gd name="connsiteY4-120" fmla="*/ 475166 h 512132"/>
              <a:gd name="connsiteX0-121" fmla="*/ 0 w 8728394"/>
              <a:gd name="connsiteY0-122" fmla="*/ 475166 h 509374"/>
              <a:gd name="connsiteX1-123" fmla="*/ 4371817 w 8728394"/>
              <a:gd name="connsiteY1-124" fmla="*/ 12886 h 509374"/>
              <a:gd name="connsiteX2-125" fmla="*/ 8728394 w 8728394"/>
              <a:gd name="connsiteY2-126" fmla="*/ 475166 h 509374"/>
              <a:gd name="connsiteX3-127" fmla="*/ 4356577 w 8728394"/>
              <a:gd name="connsiteY3-128" fmla="*/ 99246 h 509374"/>
              <a:gd name="connsiteX4-129" fmla="*/ 0 w 8728394"/>
              <a:gd name="connsiteY4-130" fmla="*/ 475166 h 509374"/>
              <a:gd name="connsiteX0-131" fmla="*/ 0 w 8728394"/>
              <a:gd name="connsiteY0-132" fmla="*/ 475166 h 509374"/>
              <a:gd name="connsiteX1-133" fmla="*/ 4371817 w 8728394"/>
              <a:gd name="connsiteY1-134" fmla="*/ 12886 h 509374"/>
              <a:gd name="connsiteX2-135" fmla="*/ 8728394 w 8728394"/>
              <a:gd name="connsiteY2-136" fmla="*/ 475166 h 509374"/>
              <a:gd name="connsiteX3-137" fmla="*/ 4356577 w 8728394"/>
              <a:gd name="connsiteY3-138" fmla="*/ 99246 h 509374"/>
              <a:gd name="connsiteX4-139" fmla="*/ 0 w 8728394"/>
              <a:gd name="connsiteY4-140" fmla="*/ 475166 h 509374"/>
              <a:gd name="connsiteX0-141" fmla="*/ 0 w 8728394"/>
              <a:gd name="connsiteY0-142" fmla="*/ 475724 h 509932"/>
              <a:gd name="connsiteX1-143" fmla="*/ 4371817 w 8728394"/>
              <a:gd name="connsiteY1-144" fmla="*/ 13444 h 509932"/>
              <a:gd name="connsiteX2-145" fmla="*/ 8728394 w 8728394"/>
              <a:gd name="connsiteY2-146" fmla="*/ 475724 h 509932"/>
              <a:gd name="connsiteX3-147" fmla="*/ 4356577 w 8728394"/>
              <a:gd name="connsiteY3-148" fmla="*/ 99804 h 509932"/>
              <a:gd name="connsiteX4-149" fmla="*/ 0 w 8728394"/>
              <a:gd name="connsiteY4-150" fmla="*/ 475724 h 509932"/>
              <a:gd name="connsiteX0-151" fmla="*/ 0 w 8728394"/>
              <a:gd name="connsiteY0-152" fmla="*/ 476134 h 510342"/>
              <a:gd name="connsiteX1-153" fmla="*/ 4371817 w 8728394"/>
              <a:gd name="connsiteY1-154" fmla="*/ 13854 h 510342"/>
              <a:gd name="connsiteX2-155" fmla="*/ 8728394 w 8728394"/>
              <a:gd name="connsiteY2-156" fmla="*/ 476134 h 510342"/>
              <a:gd name="connsiteX3-157" fmla="*/ 4356577 w 8728394"/>
              <a:gd name="connsiteY3-158" fmla="*/ 100214 h 510342"/>
              <a:gd name="connsiteX4-159" fmla="*/ 0 w 8728394"/>
              <a:gd name="connsiteY4-160" fmla="*/ 476134 h 510342"/>
              <a:gd name="connsiteX0-161" fmla="*/ 0 w 8728394"/>
              <a:gd name="connsiteY0-162" fmla="*/ 477355 h 511563"/>
              <a:gd name="connsiteX1-163" fmla="*/ 4371817 w 8728394"/>
              <a:gd name="connsiteY1-164" fmla="*/ 15075 h 511563"/>
              <a:gd name="connsiteX2-165" fmla="*/ 8728394 w 8728394"/>
              <a:gd name="connsiteY2-166" fmla="*/ 477355 h 511563"/>
              <a:gd name="connsiteX3-167" fmla="*/ 4356577 w 8728394"/>
              <a:gd name="connsiteY3-168" fmla="*/ 101435 h 511563"/>
              <a:gd name="connsiteX4-169" fmla="*/ 0 w 8728394"/>
              <a:gd name="connsiteY4-170" fmla="*/ 477355 h 511563"/>
              <a:gd name="connsiteX0-171" fmla="*/ 0 w 8728394"/>
              <a:gd name="connsiteY0-172" fmla="*/ 465430 h 499638"/>
              <a:gd name="connsiteX1-173" fmla="*/ 4371817 w 8728394"/>
              <a:gd name="connsiteY1-174" fmla="*/ 3150 h 499638"/>
              <a:gd name="connsiteX2-175" fmla="*/ 8728394 w 8728394"/>
              <a:gd name="connsiteY2-176" fmla="*/ 465430 h 499638"/>
              <a:gd name="connsiteX3-177" fmla="*/ 4356577 w 8728394"/>
              <a:gd name="connsiteY3-178" fmla="*/ 89510 h 499638"/>
              <a:gd name="connsiteX4-179" fmla="*/ 0 w 8728394"/>
              <a:gd name="connsiteY4-180" fmla="*/ 465430 h 499638"/>
              <a:gd name="connsiteX0-181" fmla="*/ 0 w 8728394"/>
              <a:gd name="connsiteY0-182" fmla="*/ 463377 h 497585"/>
              <a:gd name="connsiteX1-183" fmla="*/ 4371817 w 8728394"/>
              <a:gd name="connsiteY1-184" fmla="*/ 1097 h 497585"/>
              <a:gd name="connsiteX2-185" fmla="*/ 8728394 w 8728394"/>
              <a:gd name="connsiteY2-186" fmla="*/ 463377 h 497585"/>
              <a:gd name="connsiteX3-187" fmla="*/ 4356577 w 8728394"/>
              <a:gd name="connsiteY3-188" fmla="*/ 87457 h 497585"/>
              <a:gd name="connsiteX4-189" fmla="*/ 0 w 8728394"/>
              <a:gd name="connsiteY4-190" fmla="*/ 463377 h 497585"/>
              <a:gd name="connsiteX0-191" fmla="*/ 0 w 8728394"/>
              <a:gd name="connsiteY0-192" fmla="*/ 439065 h 473273"/>
              <a:gd name="connsiteX1-193" fmla="*/ 4323049 w 8728394"/>
              <a:gd name="connsiteY1-194" fmla="*/ 1169 h 473273"/>
              <a:gd name="connsiteX2-195" fmla="*/ 8728394 w 8728394"/>
              <a:gd name="connsiteY2-196" fmla="*/ 439065 h 473273"/>
              <a:gd name="connsiteX3-197" fmla="*/ 4356577 w 8728394"/>
              <a:gd name="connsiteY3-198" fmla="*/ 63145 h 473273"/>
              <a:gd name="connsiteX4-199" fmla="*/ 0 w 8728394"/>
              <a:gd name="connsiteY4-200" fmla="*/ 439065 h 473273"/>
              <a:gd name="connsiteX0-201" fmla="*/ 0 w 8728394"/>
              <a:gd name="connsiteY0-202" fmla="*/ 439065 h 473273"/>
              <a:gd name="connsiteX1-203" fmla="*/ 4323049 w 8728394"/>
              <a:gd name="connsiteY1-204" fmla="*/ 1169 h 473273"/>
              <a:gd name="connsiteX2-205" fmla="*/ 8728394 w 8728394"/>
              <a:gd name="connsiteY2-206" fmla="*/ 439065 h 473273"/>
              <a:gd name="connsiteX3-207" fmla="*/ 4356577 w 8728394"/>
              <a:gd name="connsiteY3-208" fmla="*/ 63145 h 473273"/>
              <a:gd name="connsiteX4-209" fmla="*/ 0 w 8728394"/>
              <a:gd name="connsiteY4-210" fmla="*/ 439065 h 473273"/>
              <a:gd name="connsiteX0-211" fmla="*/ 0 w 8728394"/>
              <a:gd name="connsiteY0-212" fmla="*/ 439065 h 473273"/>
              <a:gd name="connsiteX1-213" fmla="*/ 4323049 w 8728394"/>
              <a:gd name="connsiteY1-214" fmla="*/ 1169 h 473273"/>
              <a:gd name="connsiteX2-215" fmla="*/ 8728394 w 8728394"/>
              <a:gd name="connsiteY2-216" fmla="*/ 439065 h 473273"/>
              <a:gd name="connsiteX3-217" fmla="*/ 4356577 w 8728394"/>
              <a:gd name="connsiteY3-218" fmla="*/ 63145 h 473273"/>
              <a:gd name="connsiteX4-219" fmla="*/ 0 w 8728394"/>
              <a:gd name="connsiteY4-220" fmla="*/ 439065 h 473273"/>
              <a:gd name="connsiteX0-221" fmla="*/ 0 w 8728394"/>
              <a:gd name="connsiteY0-222" fmla="*/ 439065 h 469484"/>
              <a:gd name="connsiteX1-223" fmla="*/ 4323049 w 8728394"/>
              <a:gd name="connsiteY1-224" fmla="*/ 1169 h 469484"/>
              <a:gd name="connsiteX2-225" fmla="*/ 8728394 w 8728394"/>
              <a:gd name="connsiteY2-226" fmla="*/ 439065 h 469484"/>
              <a:gd name="connsiteX3-227" fmla="*/ 4356577 w 8728394"/>
              <a:gd name="connsiteY3-228" fmla="*/ 63145 h 469484"/>
              <a:gd name="connsiteX4-229" fmla="*/ 0 w 8728394"/>
              <a:gd name="connsiteY4-230" fmla="*/ 439065 h 469484"/>
              <a:gd name="connsiteX0-231" fmla="*/ 0 w 12148575"/>
              <a:gd name="connsiteY0-232" fmla="*/ 1816751 h 1821257"/>
              <a:gd name="connsiteX1-233" fmla="*/ 7743230 w 12148575"/>
              <a:gd name="connsiteY1-234" fmla="*/ 41399 h 1821257"/>
              <a:gd name="connsiteX2-235" fmla="*/ 12148575 w 12148575"/>
              <a:gd name="connsiteY2-236" fmla="*/ 479295 h 1821257"/>
              <a:gd name="connsiteX3-237" fmla="*/ 7776758 w 12148575"/>
              <a:gd name="connsiteY3-238" fmla="*/ 103375 h 1821257"/>
              <a:gd name="connsiteX4-239" fmla="*/ 0 w 12148575"/>
              <a:gd name="connsiteY4-240" fmla="*/ 1816751 h 1821257"/>
              <a:gd name="connsiteX0-241" fmla="*/ 0 w 12148575"/>
              <a:gd name="connsiteY0-242" fmla="*/ 1816751 h 1910535"/>
              <a:gd name="connsiteX1-243" fmla="*/ 7743230 w 12148575"/>
              <a:gd name="connsiteY1-244" fmla="*/ 41399 h 1910535"/>
              <a:gd name="connsiteX2-245" fmla="*/ 12148575 w 12148575"/>
              <a:gd name="connsiteY2-246" fmla="*/ 479295 h 1910535"/>
              <a:gd name="connsiteX3-247" fmla="*/ 7776758 w 12148575"/>
              <a:gd name="connsiteY3-248" fmla="*/ 103375 h 1910535"/>
              <a:gd name="connsiteX4-249" fmla="*/ 0 w 12148575"/>
              <a:gd name="connsiteY4-250" fmla="*/ 1816751 h 1910535"/>
              <a:gd name="connsiteX0-251" fmla="*/ 0 w 12148575"/>
              <a:gd name="connsiteY0-252" fmla="*/ 1816751 h 1910535"/>
              <a:gd name="connsiteX1-253" fmla="*/ 7743230 w 12148575"/>
              <a:gd name="connsiteY1-254" fmla="*/ 41399 h 1910535"/>
              <a:gd name="connsiteX2-255" fmla="*/ 12148575 w 12148575"/>
              <a:gd name="connsiteY2-256" fmla="*/ 479295 h 1910535"/>
              <a:gd name="connsiteX3-257" fmla="*/ 7776758 w 12148575"/>
              <a:gd name="connsiteY3-258" fmla="*/ 103375 h 1910535"/>
              <a:gd name="connsiteX4-259" fmla="*/ 0 w 12148575"/>
              <a:gd name="connsiteY4-260" fmla="*/ 1816751 h 1910535"/>
              <a:gd name="connsiteX0-261" fmla="*/ 0 w 12148575"/>
              <a:gd name="connsiteY0-262" fmla="*/ 1816751 h 1910535"/>
              <a:gd name="connsiteX1-263" fmla="*/ 7743230 w 12148575"/>
              <a:gd name="connsiteY1-264" fmla="*/ 41399 h 1910535"/>
              <a:gd name="connsiteX2-265" fmla="*/ 12148575 w 12148575"/>
              <a:gd name="connsiteY2-266" fmla="*/ 479295 h 1910535"/>
              <a:gd name="connsiteX3-267" fmla="*/ 7776758 w 12148575"/>
              <a:gd name="connsiteY3-268" fmla="*/ 103375 h 1910535"/>
              <a:gd name="connsiteX4-269" fmla="*/ 0 w 12148575"/>
              <a:gd name="connsiteY4-270" fmla="*/ 1816751 h 1910535"/>
              <a:gd name="connsiteX0-271" fmla="*/ 0 w 12148575"/>
              <a:gd name="connsiteY0-272" fmla="*/ 1816751 h 1910535"/>
              <a:gd name="connsiteX1-273" fmla="*/ 7743230 w 12148575"/>
              <a:gd name="connsiteY1-274" fmla="*/ 41399 h 1910535"/>
              <a:gd name="connsiteX2-275" fmla="*/ 12148575 w 12148575"/>
              <a:gd name="connsiteY2-276" fmla="*/ 479295 h 1910535"/>
              <a:gd name="connsiteX3-277" fmla="*/ 7776758 w 12148575"/>
              <a:gd name="connsiteY3-278" fmla="*/ 103375 h 1910535"/>
              <a:gd name="connsiteX4-279" fmla="*/ 0 w 12148575"/>
              <a:gd name="connsiteY4-280" fmla="*/ 1816751 h 1910535"/>
              <a:gd name="connsiteX0-281" fmla="*/ 0 w 12148575"/>
              <a:gd name="connsiteY0-282" fmla="*/ 1819457 h 1913241"/>
              <a:gd name="connsiteX1-283" fmla="*/ 7743230 w 12148575"/>
              <a:gd name="connsiteY1-284" fmla="*/ 44105 h 1913241"/>
              <a:gd name="connsiteX2-285" fmla="*/ 12148575 w 12148575"/>
              <a:gd name="connsiteY2-286" fmla="*/ 482001 h 1913241"/>
              <a:gd name="connsiteX3-287" fmla="*/ 7776758 w 12148575"/>
              <a:gd name="connsiteY3-288" fmla="*/ 106081 h 1913241"/>
              <a:gd name="connsiteX4-289" fmla="*/ 0 w 12148575"/>
              <a:gd name="connsiteY4-290" fmla="*/ 1819457 h 19132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48575" h="1913241">
                <a:moveTo>
                  <a:pt x="0" y="1819457"/>
                </a:moveTo>
                <a:cubicBezTo>
                  <a:pt x="920126" y="1919736"/>
                  <a:pt x="5718468" y="267014"/>
                  <a:pt x="7743230" y="44105"/>
                </a:cubicBezTo>
                <a:cubicBezTo>
                  <a:pt x="9767993" y="-178804"/>
                  <a:pt x="11016503" y="517531"/>
                  <a:pt x="12148575" y="482001"/>
                </a:cubicBezTo>
                <a:cubicBezTo>
                  <a:pt x="11359695" y="974720"/>
                  <a:pt x="9801521" y="-116828"/>
                  <a:pt x="7776758" y="106081"/>
                </a:cubicBezTo>
                <a:cubicBezTo>
                  <a:pt x="5751996" y="328990"/>
                  <a:pt x="1357938" y="2369642"/>
                  <a:pt x="0" y="1819457"/>
                </a:cubicBezTo>
                <a:close/>
              </a:path>
            </a:pathLst>
          </a:custGeom>
          <a:gradFill flip="none" rotWithShape="1">
            <a:gsLst>
              <a:gs pos="100000">
                <a:srgbClr val="D9B166"/>
              </a:gs>
              <a:gs pos="75000">
                <a:srgbClr val="F2D888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0177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E626690-5B82-6B4B-6C33-C4AB29FD293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6713601-8DC2-2628-139D-5C2BEAC2239E}"/>
              </a:ext>
            </a:extLst>
          </p:cNvPr>
          <p:cNvGrpSpPr/>
          <p:nvPr/>
        </p:nvGrpSpPr>
        <p:grpSpPr>
          <a:xfrm>
            <a:off x="3659822" y="224559"/>
            <a:ext cx="4872356" cy="1016031"/>
            <a:chOff x="3659822" y="402359"/>
            <a:chExt cx="4872356" cy="1016031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B0B9748-EB42-4AC6-BD61-45D6AA6A3EF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659822" y="1018280"/>
              <a:ext cx="48723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dist">
                <a:defRPr sz="8800">
                  <a:gradFill>
                    <a:gsLst>
                      <a:gs pos="90000">
                        <a:schemeClr val="accent3"/>
                      </a:gs>
                      <a:gs pos="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20XX</a:t>
              </a:r>
              <a:r>
                <a:rPr kumimoji="0" lang="zh-CN" altLang="en-US" sz="2000" b="1" i="0" u="none" strike="noStrike" kern="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年度营业收入分析 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B8274D1-5227-BB71-1C71-DFA124383E3B}"/>
                </a:ext>
              </a:extLst>
            </p:cNvPr>
            <p:cNvGrpSpPr/>
            <p:nvPr/>
          </p:nvGrpSpPr>
          <p:grpSpPr>
            <a:xfrm>
              <a:off x="4063083" y="604538"/>
              <a:ext cx="4065835" cy="550836"/>
              <a:chOff x="3701803" y="452138"/>
              <a:chExt cx="4764941" cy="550836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08D4604B-25CF-A9F1-E937-43DA88CCCC13}"/>
                  </a:ext>
                </a:extLst>
              </p:cNvPr>
              <p:cNvGrpSpPr/>
              <p:nvPr/>
            </p:nvGrpSpPr>
            <p:grpSpPr>
              <a:xfrm>
                <a:off x="3793861" y="501375"/>
                <a:ext cx="4604279" cy="415607"/>
                <a:chOff x="448146" y="5275268"/>
                <a:chExt cx="4604279" cy="415607"/>
              </a:xfrm>
            </p:grpSpPr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id="{5C911DFE-8622-6983-63DE-5E391F8627B4}"/>
                    </a:ext>
                  </a:extLst>
                </p:cNvPr>
                <p:cNvGrpSpPr/>
                <p:nvPr/>
              </p:nvGrpSpPr>
              <p:grpSpPr>
                <a:xfrm>
                  <a:off x="448146" y="5275268"/>
                  <a:ext cx="2256112" cy="379148"/>
                  <a:chOff x="-1290430" y="4954160"/>
                  <a:chExt cx="5688239" cy="955935"/>
                </a:xfrm>
              </p:grpSpPr>
              <p:sp>
                <p:nvSpPr>
                  <p:cNvPr id="14" name="平行四边形 13">
                    <a:extLst>
                      <a:ext uri="{FF2B5EF4-FFF2-40B4-BE49-F238E27FC236}">
                        <a16:creationId xmlns:a16="http://schemas.microsoft.com/office/drawing/2014/main" id="{83B78DB4-CD1F-83DA-1930-D60DFC61B51F}"/>
                      </a:ext>
                    </a:extLst>
                  </p:cNvPr>
                  <p:cNvSpPr/>
                  <p:nvPr>
                    <p:custDataLst>
                      <p:tags r:id="rId5"/>
                    </p:custDataLst>
                  </p:nvPr>
                </p:nvSpPr>
                <p:spPr>
                  <a:xfrm flipH="1">
                    <a:off x="-1231294" y="4954160"/>
                    <a:ext cx="5629103" cy="867237"/>
                  </a:xfrm>
                  <a:prstGeom prst="parallelogram">
                    <a:avLst>
                      <a:gd name="adj" fmla="val 53200"/>
                    </a:avLst>
                  </a:prstGeom>
                  <a:gradFill>
                    <a:gsLst>
                      <a:gs pos="25000">
                        <a:srgbClr val="CFA960">
                          <a:alpha val="0"/>
                        </a:srgbClr>
                      </a:gs>
                      <a:gs pos="100000">
                        <a:srgbClr val="F4DB94">
                          <a:alpha val="20000"/>
                        </a:srgbClr>
                      </a:gs>
                    </a:gsLst>
                    <a:lin ang="1200000" scaled="0"/>
                  </a:gradFill>
                  <a:ln w="24638" cap="flat" cmpd="sng" algn="ctr">
                    <a:gradFill>
                      <a:gsLst>
                        <a:gs pos="25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2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49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15" name="平行四边形 14">
                    <a:extLst>
                      <a:ext uri="{FF2B5EF4-FFF2-40B4-BE49-F238E27FC236}">
                        <a16:creationId xmlns:a16="http://schemas.microsoft.com/office/drawing/2014/main" id="{E4BF8DB3-7E9F-49A7-E3C7-E983E110DBDB}"/>
                      </a:ext>
                    </a:extLst>
                  </p:cNvPr>
                  <p:cNvSpPr/>
                  <p:nvPr>
                    <p:custDataLst>
                      <p:tags r:id="rId6"/>
                    </p:custDataLst>
                  </p:nvPr>
                </p:nvSpPr>
                <p:spPr>
                  <a:xfrm flipH="1">
                    <a:off x="-1290430" y="5042858"/>
                    <a:ext cx="5629103" cy="867237"/>
                  </a:xfrm>
                  <a:prstGeom prst="parallelogram">
                    <a:avLst>
                      <a:gd name="adj" fmla="val 53200"/>
                    </a:avLst>
                  </a:prstGeom>
                  <a:noFill/>
                  <a:ln w="12319" cap="flat" cmpd="sng" algn="ctr">
                    <a:gradFill>
                      <a:gsLst>
                        <a:gs pos="8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7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49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11" name="组合 10">
                  <a:extLst>
                    <a:ext uri="{FF2B5EF4-FFF2-40B4-BE49-F238E27FC236}">
                      <a16:creationId xmlns:a16="http://schemas.microsoft.com/office/drawing/2014/main" id="{91CF7F8A-2B1C-516C-A748-4DDBCEA14F90}"/>
                    </a:ext>
                  </a:extLst>
                </p:cNvPr>
                <p:cNvGrpSpPr/>
                <p:nvPr/>
              </p:nvGrpSpPr>
              <p:grpSpPr>
                <a:xfrm flipH="1">
                  <a:off x="2796315" y="5311727"/>
                  <a:ext cx="2256110" cy="379148"/>
                  <a:chOff x="-1290449" y="4998796"/>
                  <a:chExt cx="5688253" cy="955951"/>
                </a:xfrm>
              </p:grpSpPr>
              <p:sp>
                <p:nvSpPr>
                  <p:cNvPr id="12" name="平行四边形 11">
                    <a:extLst>
                      <a:ext uri="{FF2B5EF4-FFF2-40B4-BE49-F238E27FC236}">
                        <a16:creationId xmlns:a16="http://schemas.microsoft.com/office/drawing/2014/main" id="{BF638D6C-9D5D-9139-E964-2D3FCAEFC3D4}"/>
                      </a:ext>
                    </a:extLst>
                  </p:cNvPr>
                  <p:cNvSpPr/>
                  <p:nvPr>
                    <p:custDataLst>
                      <p:tags r:id="rId3"/>
                    </p:custDataLst>
                  </p:nvPr>
                </p:nvSpPr>
                <p:spPr>
                  <a:xfrm flipH="1">
                    <a:off x="-1231318" y="4998796"/>
                    <a:ext cx="5629122" cy="867251"/>
                  </a:xfrm>
                  <a:prstGeom prst="parallelogram">
                    <a:avLst>
                      <a:gd name="adj" fmla="val 53200"/>
                    </a:avLst>
                  </a:prstGeom>
                  <a:gradFill>
                    <a:gsLst>
                      <a:gs pos="25000">
                        <a:srgbClr val="CFA960">
                          <a:alpha val="0"/>
                        </a:srgbClr>
                      </a:gs>
                      <a:gs pos="100000">
                        <a:srgbClr val="F4DB94">
                          <a:alpha val="20000"/>
                        </a:srgbClr>
                      </a:gs>
                    </a:gsLst>
                    <a:lin ang="1200000" scaled="0"/>
                  </a:gradFill>
                  <a:ln w="24638" cap="flat" cmpd="sng" algn="ctr">
                    <a:gradFill>
                      <a:gsLst>
                        <a:gs pos="25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2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49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13" name="平行四边形 12">
                    <a:extLst>
                      <a:ext uri="{FF2B5EF4-FFF2-40B4-BE49-F238E27FC236}">
                        <a16:creationId xmlns:a16="http://schemas.microsoft.com/office/drawing/2014/main" id="{04D1BF69-C978-7374-C4E7-1FFFAA7AA196}"/>
                      </a:ext>
                    </a:extLst>
                  </p:cNvPr>
                  <p:cNvSpPr/>
                  <p:nvPr>
                    <p:custDataLst>
                      <p:tags r:id="rId4"/>
                    </p:custDataLst>
                  </p:nvPr>
                </p:nvSpPr>
                <p:spPr>
                  <a:xfrm flipH="1">
                    <a:off x="-1290449" y="5087496"/>
                    <a:ext cx="5629122" cy="867251"/>
                  </a:xfrm>
                  <a:prstGeom prst="parallelogram">
                    <a:avLst>
                      <a:gd name="adj" fmla="val 53200"/>
                    </a:avLst>
                  </a:prstGeom>
                  <a:noFill/>
                  <a:ln w="12319" cap="flat" cmpd="sng" algn="ctr">
                    <a:gradFill>
                      <a:gsLst>
                        <a:gs pos="8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7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49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</p:grpSp>
          </p:grpSp>
          <p:pic>
            <p:nvPicPr>
              <p:cNvPr id="8" name="图片 7" descr="图片包含 游戏机&#10;&#10;描述已自动生成">
                <a:extLst>
                  <a:ext uri="{FF2B5EF4-FFF2-40B4-BE49-F238E27FC236}">
                    <a16:creationId xmlns:a16="http://schemas.microsoft.com/office/drawing/2014/main" id="{BE35E148-E6B9-57C4-AFA2-080989B167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duotone>
                  <a:srgbClr val="FFC000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86719" y="830990"/>
                <a:ext cx="1880025" cy="171984"/>
              </a:xfrm>
              <a:prstGeom prst="rect">
                <a:avLst/>
              </a:prstGeom>
            </p:spPr>
          </p:pic>
          <p:pic>
            <p:nvPicPr>
              <p:cNvPr id="9" name="图片 8" descr="图片包含 游戏机&#10;&#10;描述已自动生成">
                <a:extLst>
                  <a:ext uri="{FF2B5EF4-FFF2-40B4-BE49-F238E27FC236}">
                    <a16:creationId xmlns:a16="http://schemas.microsoft.com/office/drawing/2014/main" id="{E15381F8-6EB1-D8A2-EC76-1D1B3C3974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duotone>
                  <a:srgbClr val="FFC000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01803" y="452138"/>
                <a:ext cx="1050855" cy="171984"/>
              </a:xfrm>
              <a:prstGeom prst="rect">
                <a:avLst/>
              </a:prstGeom>
            </p:spPr>
          </p:pic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A21A855-1584-8C4A-E7B6-E4B86E60758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30607" y="402359"/>
              <a:ext cx="353078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dist">
                <a:defRPr sz="8800">
                  <a:gradFill>
                    <a:gsLst>
                      <a:gs pos="90000">
                        <a:schemeClr val="accent3"/>
                      </a:gs>
                      <a:gs pos="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600" normalizeH="0" baseline="0" noProof="0">
                  <a:ln>
                    <a:noFill/>
                  </a:ln>
                  <a:gradFill>
                    <a:gsLst>
                      <a:gs pos="90000">
                        <a:srgbClr val="CFA960"/>
                      </a:gs>
                      <a:gs pos="0">
                        <a:srgbClr val="F4DB94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黑体 CN Bold"/>
                  <a:ea typeface="思源黑体 CN Bold"/>
                </a:rPr>
                <a:t>年度财务分析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83D8FE5-07D7-4AF3-D0DD-988C2D5A940C}"/>
              </a:ext>
            </a:extLst>
          </p:cNvPr>
          <p:cNvGrpSpPr/>
          <p:nvPr/>
        </p:nvGrpSpPr>
        <p:grpSpPr>
          <a:xfrm>
            <a:off x="1365740" y="2047057"/>
            <a:ext cx="4367820" cy="2834199"/>
            <a:chOff x="975421" y="2635447"/>
            <a:chExt cx="4367820" cy="2834199"/>
          </a:xfrm>
        </p:grpSpPr>
        <p:sp>
          <p:nvSpPr>
            <p:cNvPr id="17" name="圆: 空心 16">
              <a:extLst>
                <a:ext uri="{FF2B5EF4-FFF2-40B4-BE49-F238E27FC236}">
                  <a16:creationId xmlns:a16="http://schemas.microsoft.com/office/drawing/2014/main" id="{F1A085D5-0921-EFE5-2BAC-0D0E331AFA2B}"/>
                </a:ext>
              </a:extLst>
            </p:cNvPr>
            <p:cNvSpPr/>
            <p:nvPr/>
          </p:nvSpPr>
          <p:spPr>
            <a:xfrm>
              <a:off x="1962151" y="3086892"/>
              <a:ext cx="2179483" cy="2179483"/>
            </a:xfrm>
            <a:prstGeom prst="donut">
              <a:avLst>
                <a:gd name="adj" fmla="val 4512"/>
              </a:avLst>
            </a:prstGeom>
            <a:solidFill>
              <a:srgbClr val="E2C18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50800" dir="5400000" algn="ctr" rotWithShape="0">
                <a:srgbClr val="E2C182">
                  <a:alpha val="6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ABDB5ADE-E108-0F8B-96CA-ED279A3C29E3}"/>
                </a:ext>
              </a:extLst>
            </p:cNvPr>
            <p:cNvSpPr/>
            <p:nvPr/>
          </p:nvSpPr>
          <p:spPr>
            <a:xfrm rot="20850556" flipH="1">
              <a:off x="2010409" y="3145761"/>
              <a:ext cx="2084630" cy="2064472"/>
            </a:xfrm>
            <a:prstGeom prst="arc">
              <a:avLst>
                <a:gd name="adj1" fmla="val 10171487"/>
                <a:gd name="adj2" fmla="val 6253673"/>
              </a:avLst>
            </a:prstGeom>
            <a:noFill/>
            <a:ln w="146050" cap="rnd" cmpd="sng" algn="ctr">
              <a:solidFill>
                <a:srgbClr val="BE7F40"/>
              </a:solidFill>
              <a:prstDash val="solid"/>
              <a:rou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0CDB432-4027-87DB-26B8-D2066B07B7BD}"/>
                </a:ext>
              </a:extLst>
            </p:cNvPr>
            <p:cNvGrpSpPr/>
            <p:nvPr/>
          </p:nvGrpSpPr>
          <p:grpSpPr>
            <a:xfrm>
              <a:off x="975421" y="2850660"/>
              <a:ext cx="1440220" cy="444781"/>
              <a:chOff x="949019" y="2829361"/>
              <a:chExt cx="1440220" cy="444781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C60A1E0D-799C-DBAE-DCF5-A9409D24000C}"/>
                  </a:ext>
                </a:extLst>
              </p:cNvPr>
              <p:cNvSpPr/>
              <p:nvPr/>
            </p:nvSpPr>
            <p:spPr>
              <a:xfrm>
                <a:off x="949019" y="2829361"/>
                <a:ext cx="137240" cy="137240"/>
              </a:xfrm>
              <a:prstGeom prst="ellipse">
                <a:avLst/>
              </a:prstGeom>
              <a:solidFill>
                <a:srgbClr val="E2C182">
                  <a:alpha val="39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60570AB7-2A65-B209-3ED4-C251A2667AD7}"/>
                  </a:ext>
                </a:extLst>
              </p:cNvPr>
              <p:cNvSpPr/>
              <p:nvPr/>
            </p:nvSpPr>
            <p:spPr>
              <a:xfrm>
                <a:off x="962850" y="2843192"/>
                <a:ext cx="109577" cy="109577"/>
              </a:xfrm>
              <a:prstGeom prst="ellipse">
                <a:avLst/>
              </a:prstGeom>
              <a:solidFill>
                <a:srgbClr val="CFA960">
                  <a:alpha val="87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81C64782-89C6-0A11-D1A9-F86D48CF580D}"/>
                  </a:ext>
                </a:extLst>
              </p:cNvPr>
              <p:cNvSpPr/>
              <p:nvPr/>
            </p:nvSpPr>
            <p:spPr>
              <a:xfrm>
                <a:off x="1017639" y="2897981"/>
                <a:ext cx="1371600" cy="376161"/>
              </a:xfrm>
              <a:custGeom>
                <a:avLst/>
                <a:gdLst>
                  <a:gd name="connsiteX0" fmla="*/ 1371600 w 1371600"/>
                  <a:gd name="connsiteY0" fmla="*/ 206478 h 206478"/>
                  <a:gd name="connsiteX1" fmla="*/ 1165122 w 1371600"/>
                  <a:gd name="connsiteY1" fmla="*/ 0 h 206478"/>
                  <a:gd name="connsiteX2" fmla="*/ 0 w 1371600"/>
                  <a:gd name="connsiteY2" fmla="*/ 0 h 20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1600" h="206478">
                    <a:moveTo>
                      <a:pt x="1371600" y="206478"/>
                    </a:moveTo>
                    <a:lnTo>
                      <a:pt x="1165122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 cmpd="sng" algn="ctr">
                <a:solidFill>
                  <a:srgbClr val="BE7F40"/>
                </a:solidFill>
                <a:prstDash val="solid"/>
                <a:miter lim="800000"/>
                <a:tailEnd type="oval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1F997235-04E2-17A1-ECFD-10432EC024BB}"/>
                </a:ext>
              </a:extLst>
            </p:cNvPr>
            <p:cNvGrpSpPr/>
            <p:nvPr/>
          </p:nvGrpSpPr>
          <p:grpSpPr>
            <a:xfrm flipH="1" flipV="1">
              <a:off x="3903021" y="4809902"/>
              <a:ext cx="1440220" cy="444781"/>
              <a:chOff x="949019" y="2829361"/>
              <a:chExt cx="1440220" cy="444781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D3EE0B40-BAEA-7B6E-2815-99918F9684BA}"/>
                  </a:ext>
                </a:extLst>
              </p:cNvPr>
              <p:cNvSpPr/>
              <p:nvPr/>
            </p:nvSpPr>
            <p:spPr>
              <a:xfrm>
                <a:off x="949019" y="2829361"/>
                <a:ext cx="137240" cy="137240"/>
              </a:xfrm>
              <a:prstGeom prst="ellipse">
                <a:avLst/>
              </a:prstGeom>
              <a:solidFill>
                <a:srgbClr val="F3CCA2">
                  <a:alpha val="24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76411DCA-3217-12DD-24CA-D1EA7F110296}"/>
                  </a:ext>
                </a:extLst>
              </p:cNvPr>
              <p:cNvSpPr/>
              <p:nvPr/>
            </p:nvSpPr>
            <p:spPr>
              <a:xfrm>
                <a:off x="962850" y="2843192"/>
                <a:ext cx="109577" cy="109577"/>
              </a:xfrm>
              <a:prstGeom prst="ellipse">
                <a:avLst/>
              </a:prstGeom>
              <a:solidFill>
                <a:srgbClr val="E2C182">
                  <a:alpha val="59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1C3E9A53-0321-EA1F-E220-1D00E452DA5D}"/>
                  </a:ext>
                </a:extLst>
              </p:cNvPr>
              <p:cNvSpPr/>
              <p:nvPr/>
            </p:nvSpPr>
            <p:spPr>
              <a:xfrm>
                <a:off x="1017639" y="2897981"/>
                <a:ext cx="1371600" cy="376161"/>
              </a:xfrm>
              <a:custGeom>
                <a:avLst/>
                <a:gdLst>
                  <a:gd name="connsiteX0" fmla="*/ 1371600 w 1371600"/>
                  <a:gd name="connsiteY0" fmla="*/ 206478 h 206478"/>
                  <a:gd name="connsiteX1" fmla="*/ 1165122 w 1371600"/>
                  <a:gd name="connsiteY1" fmla="*/ 0 h 206478"/>
                  <a:gd name="connsiteX2" fmla="*/ 0 w 1371600"/>
                  <a:gd name="connsiteY2" fmla="*/ 0 h 20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1600" h="206478">
                    <a:moveTo>
                      <a:pt x="1371600" y="206478"/>
                    </a:moveTo>
                    <a:lnTo>
                      <a:pt x="1165122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 cmpd="sng" algn="ctr">
                <a:solidFill>
                  <a:srgbClr val="E2C182"/>
                </a:solidFill>
                <a:prstDash val="solid"/>
                <a:miter lim="800000"/>
                <a:tailEnd type="oval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68D7868-9532-83C4-8AEE-02E3CB33E7D5}"/>
                </a:ext>
              </a:extLst>
            </p:cNvPr>
            <p:cNvSpPr txBox="1"/>
            <p:nvPr/>
          </p:nvSpPr>
          <p:spPr>
            <a:xfrm>
              <a:off x="2415641" y="4232827"/>
              <a:ext cx="1371600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营业收入情况表</a:t>
              </a:r>
              <a:endParaRPr kumimoji="0" lang="zh-CN" altLang="zh-CN" sz="105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78DBA25-6EDD-53D0-FF5C-F49FD6101ADA}"/>
                </a:ext>
              </a:extLst>
            </p:cNvPr>
            <p:cNvSpPr txBox="1"/>
            <p:nvPr/>
          </p:nvSpPr>
          <p:spPr>
            <a:xfrm>
              <a:off x="985584" y="2635447"/>
              <a:ext cx="92204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技术服务</a:t>
              </a:r>
              <a:endParaRPr kumimoji="0" lang="zh-CN" altLang="en-US" sz="12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296B42E-17AE-2A2E-079F-4E6BA402644F}"/>
                </a:ext>
              </a:extLst>
            </p:cNvPr>
            <p:cNvSpPr txBox="1"/>
            <p:nvPr/>
          </p:nvSpPr>
          <p:spPr>
            <a:xfrm>
              <a:off x="1094816" y="2921683"/>
              <a:ext cx="1042272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X,XXX,XXX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元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0CB08EBE-2A3C-968B-816A-B3120D90E3F9}"/>
                </a:ext>
              </a:extLst>
            </p:cNvPr>
            <p:cNvGrpSpPr/>
            <p:nvPr/>
          </p:nvGrpSpPr>
          <p:grpSpPr>
            <a:xfrm>
              <a:off x="2747050" y="3714070"/>
              <a:ext cx="609684" cy="525077"/>
              <a:chOff x="2745680" y="3707750"/>
              <a:chExt cx="609684" cy="525077"/>
            </a:xfrm>
          </p:grpSpPr>
          <p:sp>
            <p:nvSpPr>
              <p:cNvPr id="28" name="business-report-with-growth_28700">
                <a:extLst>
                  <a:ext uri="{FF2B5EF4-FFF2-40B4-BE49-F238E27FC236}">
                    <a16:creationId xmlns:a16="http://schemas.microsoft.com/office/drawing/2014/main" id="{BABC93D5-AA38-8246-4CB8-07428ED14EC2}"/>
                  </a:ext>
                </a:extLst>
              </p:cNvPr>
              <p:cNvSpPr/>
              <p:nvPr/>
            </p:nvSpPr>
            <p:spPr>
              <a:xfrm>
                <a:off x="2745680" y="3707750"/>
                <a:ext cx="609684" cy="525077"/>
              </a:xfrm>
              <a:custGeom>
                <a:avLst/>
                <a:gdLst>
                  <a:gd name="connsiteX0" fmla="*/ 234945 w 604604"/>
                  <a:gd name="connsiteY0" fmla="*/ 497949 h 520702"/>
                  <a:gd name="connsiteX1" fmla="*/ 234945 w 604604"/>
                  <a:gd name="connsiteY1" fmla="*/ 506406 h 520702"/>
                  <a:gd name="connsiteX2" fmla="*/ 369861 w 604604"/>
                  <a:gd name="connsiteY2" fmla="*/ 506406 h 520702"/>
                  <a:gd name="connsiteX3" fmla="*/ 369861 w 604604"/>
                  <a:gd name="connsiteY3" fmla="*/ 497949 h 520702"/>
                  <a:gd name="connsiteX4" fmla="*/ 234945 w 604604"/>
                  <a:gd name="connsiteY4" fmla="*/ 474995 h 520702"/>
                  <a:gd name="connsiteX5" fmla="*/ 234945 w 604604"/>
                  <a:gd name="connsiteY5" fmla="*/ 483451 h 520702"/>
                  <a:gd name="connsiteX6" fmla="*/ 369861 w 604604"/>
                  <a:gd name="connsiteY6" fmla="*/ 483451 h 520702"/>
                  <a:gd name="connsiteX7" fmla="*/ 369861 w 604604"/>
                  <a:gd name="connsiteY7" fmla="*/ 474995 h 520702"/>
                  <a:gd name="connsiteX8" fmla="*/ 332956 w 604604"/>
                  <a:gd name="connsiteY8" fmla="*/ 474995 h 520702"/>
                  <a:gd name="connsiteX9" fmla="*/ 271649 w 604604"/>
                  <a:gd name="connsiteY9" fmla="*/ 474995 h 520702"/>
                  <a:gd name="connsiteX10" fmla="*/ 278909 w 604604"/>
                  <a:gd name="connsiteY10" fmla="*/ 412575 h 520702"/>
                  <a:gd name="connsiteX11" fmla="*/ 278909 w 604604"/>
                  <a:gd name="connsiteY11" fmla="*/ 460698 h 520702"/>
                  <a:gd name="connsiteX12" fmla="*/ 325898 w 604604"/>
                  <a:gd name="connsiteY12" fmla="*/ 460698 h 520702"/>
                  <a:gd name="connsiteX13" fmla="*/ 325898 w 604604"/>
                  <a:gd name="connsiteY13" fmla="*/ 412575 h 520702"/>
                  <a:gd name="connsiteX14" fmla="*/ 514240 w 604604"/>
                  <a:gd name="connsiteY14" fmla="*/ 83556 h 520702"/>
                  <a:gd name="connsiteX15" fmla="*/ 515047 w 604604"/>
                  <a:gd name="connsiteY15" fmla="*/ 93624 h 520702"/>
                  <a:gd name="connsiteX16" fmla="*/ 416238 w 604604"/>
                  <a:gd name="connsiteY16" fmla="*/ 210807 h 520702"/>
                  <a:gd name="connsiteX17" fmla="*/ 415029 w 604604"/>
                  <a:gd name="connsiteY17" fmla="*/ 211813 h 520702"/>
                  <a:gd name="connsiteX18" fmla="*/ 414020 w 604604"/>
                  <a:gd name="connsiteY18" fmla="*/ 212619 h 520702"/>
                  <a:gd name="connsiteX19" fmla="*/ 410794 w 604604"/>
                  <a:gd name="connsiteY19" fmla="*/ 213424 h 520702"/>
                  <a:gd name="connsiteX20" fmla="*/ 407769 w 604604"/>
                  <a:gd name="connsiteY20" fmla="*/ 212820 h 520702"/>
                  <a:gd name="connsiteX21" fmla="*/ 407366 w 604604"/>
                  <a:gd name="connsiteY21" fmla="*/ 212619 h 520702"/>
                  <a:gd name="connsiteX22" fmla="*/ 348484 w 604604"/>
                  <a:gd name="connsiteY22" fmla="*/ 182014 h 520702"/>
                  <a:gd name="connsiteX23" fmla="*/ 272664 w 604604"/>
                  <a:gd name="connsiteY23" fmla="*/ 261747 h 520702"/>
                  <a:gd name="connsiteX24" fmla="*/ 272462 w 604604"/>
                  <a:gd name="connsiteY24" fmla="*/ 261747 h 520702"/>
                  <a:gd name="connsiteX25" fmla="*/ 272462 w 604604"/>
                  <a:gd name="connsiteY25" fmla="*/ 261948 h 520702"/>
                  <a:gd name="connsiteX26" fmla="*/ 271051 w 604604"/>
                  <a:gd name="connsiteY26" fmla="*/ 262955 h 520702"/>
                  <a:gd name="connsiteX27" fmla="*/ 270244 w 604604"/>
                  <a:gd name="connsiteY27" fmla="*/ 263358 h 520702"/>
                  <a:gd name="connsiteX28" fmla="*/ 267421 w 604604"/>
                  <a:gd name="connsiteY28" fmla="*/ 263962 h 520702"/>
                  <a:gd name="connsiteX29" fmla="*/ 264800 w 604604"/>
                  <a:gd name="connsiteY29" fmla="*/ 263358 h 520702"/>
                  <a:gd name="connsiteX30" fmla="*/ 263993 w 604604"/>
                  <a:gd name="connsiteY30" fmla="*/ 262955 h 520702"/>
                  <a:gd name="connsiteX31" fmla="*/ 262380 w 604604"/>
                  <a:gd name="connsiteY31" fmla="*/ 261948 h 520702"/>
                  <a:gd name="connsiteX32" fmla="*/ 262380 w 604604"/>
                  <a:gd name="connsiteY32" fmla="*/ 261747 h 520702"/>
                  <a:gd name="connsiteX33" fmla="*/ 262178 w 604604"/>
                  <a:gd name="connsiteY33" fmla="*/ 261747 h 520702"/>
                  <a:gd name="connsiteX34" fmla="*/ 212169 w 604604"/>
                  <a:gd name="connsiteY34" fmla="*/ 210203 h 520702"/>
                  <a:gd name="connsiteX35" fmla="*/ 116184 w 604604"/>
                  <a:gd name="connsiteY35" fmla="*/ 318728 h 520702"/>
                  <a:gd name="connsiteX36" fmla="*/ 110941 w 604604"/>
                  <a:gd name="connsiteY36" fmla="*/ 321144 h 520702"/>
                  <a:gd name="connsiteX37" fmla="*/ 106101 w 604604"/>
                  <a:gd name="connsiteY37" fmla="*/ 319332 h 520702"/>
                  <a:gd name="connsiteX38" fmla="*/ 105496 w 604604"/>
                  <a:gd name="connsiteY38" fmla="*/ 309063 h 520702"/>
                  <a:gd name="connsiteX39" fmla="*/ 206523 w 604604"/>
                  <a:gd name="connsiteY39" fmla="*/ 194900 h 520702"/>
                  <a:gd name="connsiteX40" fmla="*/ 206724 w 604604"/>
                  <a:gd name="connsiteY40" fmla="*/ 194699 h 520702"/>
                  <a:gd name="connsiteX41" fmla="*/ 206926 w 604604"/>
                  <a:gd name="connsiteY41" fmla="*/ 194498 h 520702"/>
                  <a:gd name="connsiteX42" fmla="*/ 207934 w 604604"/>
                  <a:gd name="connsiteY42" fmla="*/ 193894 h 520702"/>
                  <a:gd name="connsiteX43" fmla="*/ 209144 w 604604"/>
                  <a:gd name="connsiteY43" fmla="*/ 193088 h 520702"/>
                  <a:gd name="connsiteX44" fmla="*/ 210354 w 604604"/>
                  <a:gd name="connsiteY44" fmla="*/ 192686 h 520702"/>
                  <a:gd name="connsiteX45" fmla="*/ 211766 w 604604"/>
                  <a:gd name="connsiteY45" fmla="*/ 192484 h 520702"/>
                  <a:gd name="connsiteX46" fmla="*/ 213177 w 604604"/>
                  <a:gd name="connsiteY46" fmla="*/ 192686 h 520702"/>
                  <a:gd name="connsiteX47" fmla="*/ 214589 w 604604"/>
                  <a:gd name="connsiteY47" fmla="*/ 192887 h 520702"/>
                  <a:gd name="connsiteX48" fmla="*/ 215799 w 604604"/>
                  <a:gd name="connsiteY48" fmla="*/ 193692 h 520702"/>
                  <a:gd name="connsiteX49" fmla="*/ 216807 w 604604"/>
                  <a:gd name="connsiteY49" fmla="*/ 194296 h 520702"/>
                  <a:gd name="connsiteX50" fmla="*/ 217009 w 604604"/>
                  <a:gd name="connsiteY50" fmla="*/ 194498 h 520702"/>
                  <a:gd name="connsiteX51" fmla="*/ 217210 w 604604"/>
                  <a:gd name="connsiteY51" fmla="*/ 194699 h 520702"/>
                  <a:gd name="connsiteX52" fmla="*/ 267421 w 604604"/>
                  <a:gd name="connsiteY52" fmla="*/ 246244 h 520702"/>
                  <a:gd name="connsiteX53" fmla="*/ 341628 w 604604"/>
                  <a:gd name="connsiteY53" fmla="*/ 168122 h 520702"/>
                  <a:gd name="connsiteX54" fmla="*/ 342031 w 604604"/>
                  <a:gd name="connsiteY54" fmla="*/ 167920 h 520702"/>
                  <a:gd name="connsiteX55" fmla="*/ 343241 w 604604"/>
                  <a:gd name="connsiteY55" fmla="*/ 167115 h 520702"/>
                  <a:gd name="connsiteX56" fmla="*/ 344250 w 604604"/>
                  <a:gd name="connsiteY56" fmla="*/ 166511 h 520702"/>
                  <a:gd name="connsiteX57" fmla="*/ 345661 w 604604"/>
                  <a:gd name="connsiteY57" fmla="*/ 166108 h 520702"/>
                  <a:gd name="connsiteX58" fmla="*/ 347073 w 604604"/>
                  <a:gd name="connsiteY58" fmla="*/ 165907 h 520702"/>
                  <a:gd name="connsiteX59" fmla="*/ 348283 w 604604"/>
                  <a:gd name="connsiteY59" fmla="*/ 166108 h 520702"/>
                  <a:gd name="connsiteX60" fmla="*/ 349896 w 604604"/>
                  <a:gd name="connsiteY60" fmla="*/ 166712 h 520702"/>
                  <a:gd name="connsiteX61" fmla="*/ 350299 w 604604"/>
                  <a:gd name="connsiteY61" fmla="*/ 166712 h 520702"/>
                  <a:gd name="connsiteX62" fmla="*/ 408979 w 604604"/>
                  <a:gd name="connsiteY62" fmla="*/ 197115 h 520702"/>
                  <a:gd name="connsiteX63" fmla="*/ 503956 w 604604"/>
                  <a:gd name="connsiteY63" fmla="*/ 84362 h 520702"/>
                  <a:gd name="connsiteX64" fmla="*/ 514240 w 604604"/>
                  <a:gd name="connsiteY64" fmla="*/ 83556 h 520702"/>
                  <a:gd name="connsiteX65" fmla="*/ 36099 w 604604"/>
                  <a:gd name="connsiteY65" fmla="*/ 14498 h 520702"/>
                  <a:gd name="connsiteX66" fmla="*/ 14520 w 604604"/>
                  <a:gd name="connsiteY66" fmla="*/ 36042 h 520702"/>
                  <a:gd name="connsiteX67" fmla="*/ 14520 w 604604"/>
                  <a:gd name="connsiteY67" fmla="*/ 336664 h 520702"/>
                  <a:gd name="connsiteX68" fmla="*/ 590286 w 604604"/>
                  <a:gd name="connsiteY68" fmla="*/ 336664 h 520702"/>
                  <a:gd name="connsiteX69" fmla="*/ 590286 w 604604"/>
                  <a:gd name="connsiteY69" fmla="*/ 36042 h 520702"/>
                  <a:gd name="connsiteX70" fmla="*/ 568505 w 604604"/>
                  <a:gd name="connsiteY70" fmla="*/ 14498 h 520702"/>
                  <a:gd name="connsiteX71" fmla="*/ 36099 w 604604"/>
                  <a:gd name="connsiteY71" fmla="*/ 0 h 520702"/>
                  <a:gd name="connsiteX72" fmla="*/ 568505 w 604604"/>
                  <a:gd name="connsiteY72" fmla="*/ 0 h 520702"/>
                  <a:gd name="connsiteX73" fmla="*/ 604604 w 604604"/>
                  <a:gd name="connsiteY73" fmla="*/ 36042 h 520702"/>
                  <a:gd name="connsiteX74" fmla="*/ 604604 w 604604"/>
                  <a:gd name="connsiteY74" fmla="*/ 376532 h 520702"/>
                  <a:gd name="connsiteX75" fmla="*/ 568505 w 604604"/>
                  <a:gd name="connsiteY75" fmla="*/ 412575 h 520702"/>
                  <a:gd name="connsiteX76" fmla="*/ 340216 w 604604"/>
                  <a:gd name="connsiteY76" fmla="*/ 412575 h 520702"/>
                  <a:gd name="connsiteX77" fmla="*/ 340216 w 604604"/>
                  <a:gd name="connsiteY77" fmla="*/ 460698 h 520702"/>
                  <a:gd name="connsiteX78" fmla="*/ 376920 w 604604"/>
                  <a:gd name="connsiteY78" fmla="*/ 460698 h 520702"/>
                  <a:gd name="connsiteX79" fmla="*/ 384180 w 604604"/>
                  <a:gd name="connsiteY79" fmla="*/ 467746 h 520702"/>
                  <a:gd name="connsiteX80" fmla="*/ 384180 w 604604"/>
                  <a:gd name="connsiteY80" fmla="*/ 513453 h 520702"/>
                  <a:gd name="connsiteX81" fmla="*/ 376920 w 604604"/>
                  <a:gd name="connsiteY81" fmla="*/ 520702 h 520702"/>
                  <a:gd name="connsiteX82" fmla="*/ 227685 w 604604"/>
                  <a:gd name="connsiteY82" fmla="*/ 520702 h 520702"/>
                  <a:gd name="connsiteX83" fmla="*/ 220425 w 604604"/>
                  <a:gd name="connsiteY83" fmla="*/ 513453 h 520702"/>
                  <a:gd name="connsiteX84" fmla="*/ 220425 w 604604"/>
                  <a:gd name="connsiteY84" fmla="*/ 467746 h 520702"/>
                  <a:gd name="connsiteX85" fmla="*/ 227685 w 604604"/>
                  <a:gd name="connsiteY85" fmla="*/ 460698 h 520702"/>
                  <a:gd name="connsiteX86" fmla="*/ 264388 w 604604"/>
                  <a:gd name="connsiteY86" fmla="*/ 460698 h 520702"/>
                  <a:gd name="connsiteX87" fmla="*/ 264388 w 604604"/>
                  <a:gd name="connsiteY87" fmla="*/ 412575 h 520702"/>
                  <a:gd name="connsiteX88" fmla="*/ 36099 w 604604"/>
                  <a:gd name="connsiteY88" fmla="*/ 412575 h 520702"/>
                  <a:gd name="connsiteX89" fmla="*/ 0 w 604604"/>
                  <a:gd name="connsiteY89" fmla="*/ 376331 h 520702"/>
                  <a:gd name="connsiteX90" fmla="*/ 0 w 604604"/>
                  <a:gd name="connsiteY90" fmla="*/ 36042 h 520702"/>
                  <a:gd name="connsiteX91" fmla="*/ 36099 w 604604"/>
                  <a:gd name="connsiteY91" fmla="*/ 0 h 52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604604" h="520702">
                    <a:moveTo>
                      <a:pt x="234945" y="497949"/>
                    </a:moveTo>
                    <a:lnTo>
                      <a:pt x="234945" y="506406"/>
                    </a:lnTo>
                    <a:lnTo>
                      <a:pt x="369861" y="506406"/>
                    </a:lnTo>
                    <a:lnTo>
                      <a:pt x="369861" y="497949"/>
                    </a:lnTo>
                    <a:close/>
                    <a:moveTo>
                      <a:pt x="234945" y="474995"/>
                    </a:moveTo>
                    <a:lnTo>
                      <a:pt x="234945" y="483451"/>
                    </a:lnTo>
                    <a:lnTo>
                      <a:pt x="369861" y="483451"/>
                    </a:lnTo>
                    <a:lnTo>
                      <a:pt x="369861" y="474995"/>
                    </a:lnTo>
                    <a:lnTo>
                      <a:pt x="332956" y="474995"/>
                    </a:lnTo>
                    <a:lnTo>
                      <a:pt x="271649" y="474995"/>
                    </a:lnTo>
                    <a:close/>
                    <a:moveTo>
                      <a:pt x="278909" y="412575"/>
                    </a:moveTo>
                    <a:lnTo>
                      <a:pt x="278909" y="460698"/>
                    </a:lnTo>
                    <a:lnTo>
                      <a:pt x="325898" y="460698"/>
                    </a:lnTo>
                    <a:lnTo>
                      <a:pt x="325898" y="412575"/>
                    </a:lnTo>
                    <a:close/>
                    <a:moveTo>
                      <a:pt x="514240" y="83556"/>
                    </a:moveTo>
                    <a:cubicBezTo>
                      <a:pt x="517265" y="85973"/>
                      <a:pt x="517668" y="90604"/>
                      <a:pt x="515047" y="93624"/>
                    </a:cubicBezTo>
                    <a:lnTo>
                      <a:pt x="416238" y="210807"/>
                    </a:lnTo>
                    <a:cubicBezTo>
                      <a:pt x="415835" y="211209"/>
                      <a:pt x="415432" y="211612"/>
                      <a:pt x="415029" y="211813"/>
                    </a:cubicBezTo>
                    <a:cubicBezTo>
                      <a:pt x="414625" y="212015"/>
                      <a:pt x="414424" y="212418"/>
                      <a:pt x="414020" y="212619"/>
                    </a:cubicBezTo>
                    <a:cubicBezTo>
                      <a:pt x="413012" y="213022"/>
                      <a:pt x="412004" y="213424"/>
                      <a:pt x="410794" y="213424"/>
                    </a:cubicBezTo>
                    <a:cubicBezTo>
                      <a:pt x="409786" y="213424"/>
                      <a:pt x="408777" y="213223"/>
                      <a:pt x="407769" y="212820"/>
                    </a:cubicBezTo>
                    <a:cubicBezTo>
                      <a:pt x="407769" y="212619"/>
                      <a:pt x="407568" y="212619"/>
                      <a:pt x="407366" y="212619"/>
                    </a:cubicBezTo>
                    <a:lnTo>
                      <a:pt x="348484" y="182014"/>
                    </a:lnTo>
                    <a:lnTo>
                      <a:pt x="272664" y="261747"/>
                    </a:lnTo>
                    <a:cubicBezTo>
                      <a:pt x="272664" y="261747"/>
                      <a:pt x="272664" y="261747"/>
                      <a:pt x="272462" y="261747"/>
                    </a:cubicBezTo>
                    <a:cubicBezTo>
                      <a:pt x="272462" y="261747"/>
                      <a:pt x="272462" y="261948"/>
                      <a:pt x="272462" y="261948"/>
                    </a:cubicBezTo>
                    <a:cubicBezTo>
                      <a:pt x="272059" y="262351"/>
                      <a:pt x="271454" y="262552"/>
                      <a:pt x="271051" y="262955"/>
                    </a:cubicBezTo>
                    <a:cubicBezTo>
                      <a:pt x="270647" y="262955"/>
                      <a:pt x="270446" y="263358"/>
                      <a:pt x="270244" y="263358"/>
                    </a:cubicBezTo>
                    <a:cubicBezTo>
                      <a:pt x="269236" y="263761"/>
                      <a:pt x="268429" y="263962"/>
                      <a:pt x="267421" y="263962"/>
                    </a:cubicBezTo>
                    <a:cubicBezTo>
                      <a:pt x="266413" y="263962"/>
                      <a:pt x="265606" y="263761"/>
                      <a:pt x="264800" y="263358"/>
                    </a:cubicBezTo>
                    <a:cubicBezTo>
                      <a:pt x="264396" y="263358"/>
                      <a:pt x="264195" y="263157"/>
                      <a:pt x="263993" y="262955"/>
                    </a:cubicBezTo>
                    <a:cubicBezTo>
                      <a:pt x="263388" y="262754"/>
                      <a:pt x="262985" y="262351"/>
                      <a:pt x="262380" y="261948"/>
                    </a:cubicBezTo>
                    <a:cubicBezTo>
                      <a:pt x="262380" y="261948"/>
                      <a:pt x="262380" y="261948"/>
                      <a:pt x="262380" y="261747"/>
                    </a:cubicBezTo>
                    <a:cubicBezTo>
                      <a:pt x="262380" y="261747"/>
                      <a:pt x="262178" y="261747"/>
                      <a:pt x="262178" y="261747"/>
                    </a:cubicBezTo>
                    <a:lnTo>
                      <a:pt x="212169" y="210203"/>
                    </a:lnTo>
                    <a:lnTo>
                      <a:pt x="116184" y="318728"/>
                    </a:lnTo>
                    <a:cubicBezTo>
                      <a:pt x="114772" y="320339"/>
                      <a:pt x="112756" y="321144"/>
                      <a:pt x="110941" y="321144"/>
                    </a:cubicBezTo>
                    <a:cubicBezTo>
                      <a:pt x="109126" y="321144"/>
                      <a:pt x="107513" y="320540"/>
                      <a:pt x="106101" y="319332"/>
                    </a:cubicBezTo>
                    <a:cubicBezTo>
                      <a:pt x="103077" y="316513"/>
                      <a:pt x="102673" y="312083"/>
                      <a:pt x="105496" y="309063"/>
                    </a:cubicBezTo>
                    <a:lnTo>
                      <a:pt x="206523" y="194900"/>
                    </a:lnTo>
                    <a:cubicBezTo>
                      <a:pt x="206724" y="194699"/>
                      <a:pt x="206724" y="194699"/>
                      <a:pt x="206724" y="194699"/>
                    </a:cubicBezTo>
                    <a:cubicBezTo>
                      <a:pt x="206926" y="194699"/>
                      <a:pt x="206926" y="194498"/>
                      <a:pt x="206926" y="194498"/>
                    </a:cubicBezTo>
                    <a:cubicBezTo>
                      <a:pt x="207329" y="194095"/>
                      <a:pt x="207531" y="194095"/>
                      <a:pt x="207934" y="193894"/>
                    </a:cubicBezTo>
                    <a:cubicBezTo>
                      <a:pt x="208338" y="193491"/>
                      <a:pt x="208741" y="193290"/>
                      <a:pt x="209144" y="193088"/>
                    </a:cubicBezTo>
                    <a:cubicBezTo>
                      <a:pt x="209548" y="192887"/>
                      <a:pt x="209951" y="192887"/>
                      <a:pt x="210354" y="192686"/>
                    </a:cubicBezTo>
                    <a:cubicBezTo>
                      <a:pt x="210959" y="192686"/>
                      <a:pt x="211362" y="192484"/>
                      <a:pt x="211766" y="192484"/>
                    </a:cubicBezTo>
                    <a:cubicBezTo>
                      <a:pt x="212371" y="192484"/>
                      <a:pt x="212774" y="192484"/>
                      <a:pt x="213177" y="192686"/>
                    </a:cubicBezTo>
                    <a:cubicBezTo>
                      <a:pt x="213581" y="192686"/>
                      <a:pt x="214186" y="192686"/>
                      <a:pt x="214589" y="192887"/>
                    </a:cubicBezTo>
                    <a:cubicBezTo>
                      <a:pt x="214992" y="193088"/>
                      <a:pt x="215395" y="193290"/>
                      <a:pt x="215799" y="193692"/>
                    </a:cubicBezTo>
                    <a:cubicBezTo>
                      <a:pt x="216202" y="193894"/>
                      <a:pt x="216404" y="193894"/>
                      <a:pt x="216807" y="194296"/>
                    </a:cubicBezTo>
                    <a:cubicBezTo>
                      <a:pt x="216807" y="194296"/>
                      <a:pt x="216807" y="194296"/>
                      <a:pt x="217009" y="194498"/>
                    </a:cubicBezTo>
                    <a:cubicBezTo>
                      <a:pt x="217009" y="194498"/>
                      <a:pt x="217210" y="194498"/>
                      <a:pt x="217210" y="194699"/>
                    </a:cubicBezTo>
                    <a:lnTo>
                      <a:pt x="267421" y="246244"/>
                    </a:lnTo>
                    <a:lnTo>
                      <a:pt x="341628" y="168122"/>
                    </a:lnTo>
                    <a:cubicBezTo>
                      <a:pt x="341628" y="168122"/>
                      <a:pt x="341830" y="168122"/>
                      <a:pt x="342031" y="167920"/>
                    </a:cubicBezTo>
                    <a:cubicBezTo>
                      <a:pt x="342233" y="167518"/>
                      <a:pt x="342838" y="167316"/>
                      <a:pt x="343241" y="167115"/>
                    </a:cubicBezTo>
                    <a:cubicBezTo>
                      <a:pt x="343645" y="166913"/>
                      <a:pt x="343846" y="166511"/>
                      <a:pt x="344250" y="166511"/>
                    </a:cubicBezTo>
                    <a:cubicBezTo>
                      <a:pt x="344854" y="166309"/>
                      <a:pt x="345258" y="166309"/>
                      <a:pt x="345661" y="166108"/>
                    </a:cubicBezTo>
                    <a:cubicBezTo>
                      <a:pt x="346064" y="166108"/>
                      <a:pt x="346669" y="165907"/>
                      <a:pt x="347073" y="165907"/>
                    </a:cubicBezTo>
                    <a:cubicBezTo>
                      <a:pt x="347476" y="165907"/>
                      <a:pt x="347879" y="166108"/>
                      <a:pt x="348283" y="166108"/>
                    </a:cubicBezTo>
                    <a:cubicBezTo>
                      <a:pt x="348887" y="166309"/>
                      <a:pt x="349291" y="166309"/>
                      <a:pt x="349896" y="166712"/>
                    </a:cubicBezTo>
                    <a:cubicBezTo>
                      <a:pt x="349896" y="166712"/>
                      <a:pt x="350097" y="166712"/>
                      <a:pt x="350299" y="166712"/>
                    </a:cubicBezTo>
                    <a:lnTo>
                      <a:pt x="408979" y="197115"/>
                    </a:lnTo>
                    <a:lnTo>
                      <a:pt x="503956" y="84362"/>
                    </a:lnTo>
                    <a:cubicBezTo>
                      <a:pt x="506578" y="81342"/>
                      <a:pt x="511014" y="80939"/>
                      <a:pt x="514240" y="83556"/>
                    </a:cubicBezTo>
                    <a:close/>
                    <a:moveTo>
                      <a:pt x="36099" y="14498"/>
                    </a:moveTo>
                    <a:cubicBezTo>
                      <a:pt x="24200" y="14498"/>
                      <a:pt x="14520" y="24163"/>
                      <a:pt x="14520" y="36042"/>
                    </a:cubicBezTo>
                    <a:lnTo>
                      <a:pt x="14520" y="336664"/>
                    </a:lnTo>
                    <a:lnTo>
                      <a:pt x="590286" y="336664"/>
                    </a:lnTo>
                    <a:lnTo>
                      <a:pt x="590286" y="36042"/>
                    </a:lnTo>
                    <a:cubicBezTo>
                      <a:pt x="590286" y="24163"/>
                      <a:pt x="580404" y="14498"/>
                      <a:pt x="568505" y="14498"/>
                    </a:cubicBezTo>
                    <a:close/>
                    <a:moveTo>
                      <a:pt x="36099" y="0"/>
                    </a:moveTo>
                    <a:lnTo>
                      <a:pt x="568505" y="0"/>
                    </a:lnTo>
                    <a:cubicBezTo>
                      <a:pt x="588471" y="0"/>
                      <a:pt x="604604" y="16108"/>
                      <a:pt x="604604" y="36042"/>
                    </a:cubicBezTo>
                    <a:lnTo>
                      <a:pt x="604604" y="376532"/>
                    </a:lnTo>
                    <a:cubicBezTo>
                      <a:pt x="604604" y="396265"/>
                      <a:pt x="588471" y="412575"/>
                      <a:pt x="568505" y="412575"/>
                    </a:cubicBezTo>
                    <a:lnTo>
                      <a:pt x="340216" y="412575"/>
                    </a:lnTo>
                    <a:lnTo>
                      <a:pt x="340216" y="460698"/>
                    </a:lnTo>
                    <a:lnTo>
                      <a:pt x="376920" y="460698"/>
                    </a:lnTo>
                    <a:cubicBezTo>
                      <a:pt x="380953" y="460698"/>
                      <a:pt x="384180" y="463920"/>
                      <a:pt x="384180" y="467746"/>
                    </a:cubicBezTo>
                    <a:lnTo>
                      <a:pt x="384180" y="513453"/>
                    </a:lnTo>
                    <a:cubicBezTo>
                      <a:pt x="384180" y="517480"/>
                      <a:pt x="380953" y="520702"/>
                      <a:pt x="376920" y="520702"/>
                    </a:cubicBezTo>
                    <a:lnTo>
                      <a:pt x="227685" y="520702"/>
                    </a:lnTo>
                    <a:cubicBezTo>
                      <a:pt x="223651" y="520702"/>
                      <a:pt x="220425" y="517480"/>
                      <a:pt x="220425" y="513453"/>
                    </a:cubicBezTo>
                    <a:lnTo>
                      <a:pt x="220425" y="467746"/>
                    </a:lnTo>
                    <a:cubicBezTo>
                      <a:pt x="220425" y="463920"/>
                      <a:pt x="223651" y="460698"/>
                      <a:pt x="227685" y="460698"/>
                    </a:cubicBezTo>
                    <a:lnTo>
                      <a:pt x="264388" y="460698"/>
                    </a:lnTo>
                    <a:lnTo>
                      <a:pt x="264388" y="412575"/>
                    </a:lnTo>
                    <a:lnTo>
                      <a:pt x="36099" y="412575"/>
                    </a:lnTo>
                    <a:cubicBezTo>
                      <a:pt x="16133" y="412575"/>
                      <a:pt x="0" y="396265"/>
                      <a:pt x="0" y="376331"/>
                    </a:cubicBezTo>
                    <a:lnTo>
                      <a:pt x="0" y="36042"/>
                    </a:lnTo>
                    <a:cubicBezTo>
                      <a:pt x="0" y="16108"/>
                      <a:pt x="16133" y="0"/>
                      <a:pt x="36099" y="0"/>
                    </a:cubicBezTo>
                    <a:close/>
                  </a:path>
                </a:pathLst>
              </a:custGeom>
              <a:solidFill>
                <a:srgbClr val="D9B166">
                  <a:alpha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+mn-ea"/>
                  <a:cs typeface="+mn-cs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2FEB20FE-FB12-E4FB-A6F2-9E62D42C4F95}"/>
                  </a:ext>
                </a:extLst>
              </p:cNvPr>
              <p:cNvSpPr/>
              <p:nvPr/>
            </p:nvSpPr>
            <p:spPr>
              <a:xfrm>
                <a:off x="2863850" y="3797300"/>
                <a:ext cx="409575" cy="215900"/>
              </a:xfrm>
              <a:custGeom>
                <a:avLst/>
                <a:gdLst>
                  <a:gd name="connsiteX0" fmla="*/ 0 w 409575"/>
                  <a:gd name="connsiteY0" fmla="*/ 215900 h 215900"/>
                  <a:gd name="connsiteX1" fmla="*/ 98425 w 409575"/>
                  <a:gd name="connsiteY1" fmla="*/ 117475 h 215900"/>
                  <a:gd name="connsiteX2" fmla="*/ 146050 w 409575"/>
                  <a:gd name="connsiteY2" fmla="*/ 165100 h 215900"/>
                  <a:gd name="connsiteX3" fmla="*/ 231775 w 409575"/>
                  <a:gd name="connsiteY3" fmla="*/ 85725 h 215900"/>
                  <a:gd name="connsiteX4" fmla="*/ 298450 w 409575"/>
                  <a:gd name="connsiteY4" fmla="*/ 123825 h 215900"/>
                  <a:gd name="connsiteX5" fmla="*/ 409575 w 409575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9575" h="215900">
                    <a:moveTo>
                      <a:pt x="0" y="215900"/>
                    </a:moveTo>
                    <a:lnTo>
                      <a:pt x="98425" y="117475"/>
                    </a:lnTo>
                    <a:lnTo>
                      <a:pt x="146050" y="165100"/>
                    </a:lnTo>
                    <a:lnTo>
                      <a:pt x="231775" y="85725"/>
                    </a:lnTo>
                    <a:lnTo>
                      <a:pt x="298450" y="123825"/>
                    </a:lnTo>
                    <a:lnTo>
                      <a:pt x="409575" y="0"/>
                    </a:lnTo>
                  </a:path>
                </a:pathLst>
              </a:custGeom>
              <a:noFill/>
              <a:ln w="19050" cap="flat" cmpd="sng" algn="ctr">
                <a:solidFill>
                  <a:srgbClr val="D9B166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C0723FC-8FE8-A599-6FE9-868F460AC293}"/>
                </a:ext>
              </a:extLst>
            </p:cNvPr>
            <p:cNvSpPr txBox="1"/>
            <p:nvPr/>
          </p:nvSpPr>
          <p:spPr>
            <a:xfrm>
              <a:off x="4245195" y="4900058"/>
              <a:ext cx="92204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软件收入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ECCB7F6-6355-D07E-2835-FCFD7C408EAA}"/>
                </a:ext>
              </a:extLst>
            </p:cNvPr>
            <p:cNvSpPr txBox="1"/>
            <p:nvPr/>
          </p:nvSpPr>
          <p:spPr>
            <a:xfrm>
              <a:off x="4292198" y="5192647"/>
              <a:ext cx="910826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XXX,XXX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元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1B696C9-38A8-BF34-8E22-00EC435C31B5}"/>
                </a:ext>
              </a:extLst>
            </p:cNvPr>
            <p:cNvSpPr txBox="1"/>
            <p:nvPr/>
          </p:nvSpPr>
          <p:spPr>
            <a:xfrm>
              <a:off x="2187765" y="4446119"/>
              <a:ext cx="1729919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合计：</a:t>
              </a:r>
              <a:r>
                <a:rPr kumimoji="0" lang="en-US" altLang="zh-CN" sz="120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X,XXX,XXX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C9C7CFBE-A546-411A-D4E6-08637D488C7A}"/>
              </a:ext>
            </a:extLst>
          </p:cNvPr>
          <p:cNvSpPr txBox="1"/>
          <p:nvPr/>
        </p:nvSpPr>
        <p:spPr>
          <a:xfrm>
            <a:off x="2174027" y="5277722"/>
            <a:ext cx="27766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kern="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R" panose="00020600040101010101" pitchFamily="18" charset="-122"/>
              </a:rPr>
              <a:t>主营业务收入</a:t>
            </a:r>
            <a:r>
              <a:rPr lang="zh-CN" altLang="en-US" sz="1200" kern="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R" panose="00020600040101010101" pitchFamily="18" charset="-122"/>
              </a:rPr>
              <a:t>（不含税）</a:t>
            </a:r>
            <a:endParaRPr lang="zh-CN" altLang="en-US" sz="32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R" panose="00020600040101010101" pitchFamily="18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5ED7E1D-10AB-D901-C8A9-D5002276D5BC}"/>
              </a:ext>
            </a:extLst>
          </p:cNvPr>
          <p:cNvGrpSpPr/>
          <p:nvPr/>
        </p:nvGrpSpPr>
        <p:grpSpPr>
          <a:xfrm>
            <a:off x="5960368" y="1577926"/>
            <a:ext cx="4932965" cy="3733522"/>
            <a:chOff x="6093718" y="2009726"/>
            <a:chExt cx="4932965" cy="3733522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5B18B45B-683D-405C-553C-F0FFFD17E294}"/>
                </a:ext>
              </a:extLst>
            </p:cNvPr>
            <p:cNvGrpSpPr/>
            <p:nvPr/>
          </p:nvGrpSpPr>
          <p:grpSpPr>
            <a:xfrm>
              <a:off x="6339834" y="2831741"/>
              <a:ext cx="1440220" cy="444781"/>
              <a:chOff x="949019" y="2829361"/>
              <a:chExt cx="1440220" cy="444781"/>
            </a:xfrm>
          </p:grpSpPr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B18AE6F1-238E-8A9D-4F10-6B24300609C6}"/>
                  </a:ext>
                </a:extLst>
              </p:cNvPr>
              <p:cNvSpPr/>
              <p:nvPr/>
            </p:nvSpPr>
            <p:spPr>
              <a:xfrm>
                <a:off x="949019" y="2829361"/>
                <a:ext cx="137240" cy="137240"/>
              </a:xfrm>
              <a:prstGeom prst="ellipse">
                <a:avLst/>
              </a:prstGeom>
              <a:solidFill>
                <a:srgbClr val="E2C182">
                  <a:alpha val="39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D1CCE93E-FDC9-281F-4CD2-4C8AE6F316FB}"/>
                  </a:ext>
                </a:extLst>
              </p:cNvPr>
              <p:cNvSpPr/>
              <p:nvPr/>
            </p:nvSpPr>
            <p:spPr>
              <a:xfrm>
                <a:off x="962850" y="2843192"/>
                <a:ext cx="109577" cy="109577"/>
              </a:xfrm>
              <a:prstGeom prst="ellipse">
                <a:avLst/>
              </a:prstGeom>
              <a:solidFill>
                <a:srgbClr val="CFA960">
                  <a:alpha val="87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3D76CBF6-EDA8-77B5-BA42-CC8530F6D4E3}"/>
                  </a:ext>
                </a:extLst>
              </p:cNvPr>
              <p:cNvSpPr/>
              <p:nvPr/>
            </p:nvSpPr>
            <p:spPr>
              <a:xfrm>
                <a:off x="1017639" y="2897981"/>
                <a:ext cx="1371600" cy="376161"/>
              </a:xfrm>
              <a:custGeom>
                <a:avLst/>
                <a:gdLst>
                  <a:gd name="connsiteX0" fmla="*/ 1371600 w 1371600"/>
                  <a:gd name="connsiteY0" fmla="*/ 206478 h 206478"/>
                  <a:gd name="connsiteX1" fmla="*/ 1165122 w 1371600"/>
                  <a:gd name="connsiteY1" fmla="*/ 0 h 206478"/>
                  <a:gd name="connsiteX2" fmla="*/ 0 w 1371600"/>
                  <a:gd name="connsiteY2" fmla="*/ 0 h 20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1600" h="206478">
                    <a:moveTo>
                      <a:pt x="1371600" y="206478"/>
                    </a:moveTo>
                    <a:lnTo>
                      <a:pt x="1165122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 cmpd="sng" algn="ctr">
                <a:solidFill>
                  <a:srgbClr val="CDA657"/>
                </a:solidFill>
                <a:prstDash val="solid"/>
                <a:miter lim="800000"/>
                <a:tailEnd type="oval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9C73688-BFE8-A5AA-38C6-ED0E50DF2A92}"/>
                </a:ext>
              </a:extLst>
            </p:cNvPr>
            <p:cNvSpPr txBox="1"/>
            <p:nvPr/>
          </p:nvSpPr>
          <p:spPr>
            <a:xfrm>
              <a:off x="6093718" y="2923510"/>
              <a:ext cx="1740460" cy="7678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b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请添加一段文本内容，本段落字号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14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号，行间距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1.1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倍。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F9A9A7C-C5D9-B5D0-14EF-4B3038CEE5CA}"/>
                </a:ext>
              </a:extLst>
            </p:cNvPr>
            <p:cNvSpPr txBox="1"/>
            <p:nvPr/>
          </p:nvSpPr>
          <p:spPr>
            <a:xfrm>
              <a:off x="6328289" y="2616953"/>
              <a:ext cx="96692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XX,XXX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元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41" name="圆: 空心 40">
              <a:extLst>
                <a:ext uri="{FF2B5EF4-FFF2-40B4-BE49-F238E27FC236}">
                  <a16:creationId xmlns:a16="http://schemas.microsoft.com/office/drawing/2014/main" id="{7940DABF-959B-08C2-36A6-732E2EB56631}"/>
                </a:ext>
              </a:extLst>
            </p:cNvPr>
            <p:cNvSpPr/>
            <p:nvPr/>
          </p:nvSpPr>
          <p:spPr>
            <a:xfrm>
              <a:off x="7539778" y="2862812"/>
              <a:ext cx="2179483" cy="2179483"/>
            </a:xfrm>
            <a:prstGeom prst="donut">
              <a:avLst>
                <a:gd name="adj" fmla="val 4512"/>
              </a:avLst>
            </a:prstGeom>
            <a:solidFill>
              <a:srgbClr val="E2C18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50800" dir="5400000" algn="ctr" rotWithShape="0">
                <a:srgbClr val="E2C182">
                  <a:alpha val="6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9062735C-73B2-83C8-DD3D-A7C68177280B}"/>
                </a:ext>
              </a:extLst>
            </p:cNvPr>
            <p:cNvGrpSpPr/>
            <p:nvPr/>
          </p:nvGrpSpPr>
          <p:grpSpPr>
            <a:xfrm flipH="1" flipV="1">
              <a:off x="9480648" y="4585822"/>
              <a:ext cx="1440220" cy="444781"/>
              <a:chOff x="949019" y="2829361"/>
              <a:chExt cx="1440220" cy="444781"/>
            </a:xfrm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4C1782D9-C3CE-F99E-29BD-C6E93987FD1D}"/>
                  </a:ext>
                </a:extLst>
              </p:cNvPr>
              <p:cNvSpPr/>
              <p:nvPr/>
            </p:nvSpPr>
            <p:spPr>
              <a:xfrm>
                <a:off x="949019" y="2829361"/>
                <a:ext cx="137240" cy="137240"/>
              </a:xfrm>
              <a:prstGeom prst="ellipse">
                <a:avLst/>
              </a:prstGeom>
              <a:solidFill>
                <a:srgbClr val="F3CCA2">
                  <a:alpha val="24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C97658EA-F4B9-56CE-7532-FECDE61C36DC}"/>
                  </a:ext>
                </a:extLst>
              </p:cNvPr>
              <p:cNvSpPr/>
              <p:nvPr/>
            </p:nvSpPr>
            <p:spPr>
              <a:xfrm>
                <a:off x="962850" y="2843192"/>
                <a:ext cx="109577" cy="109577"/>
              </a:xfrm>
              <a:prstGeom prst="ellipse">
                <a:avLst/>
              </a:prstGeom>
              <a:solidFill>
                <a:srgbClr val="E2C182">
                  <a:alpha val="59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2E170C1A-71C6-D18B-F9A8-9A18FBB181CF}"/>
                  </a:ext>
                </a:extLst>
              </p:cNvPr>
              <p:cNvSpPr/>
              <p:nvPr/>
            </p:nvSpPr>
            <p:spPr>
              <a:xfrm>
                <a:off x="1017639" y="2897981"/>
                <a:ext cx="1371600" cy="376161"/>
              </a:xfrm>
              <a:custGeom>
                <a:avLst/>
                <a:gdLst>
                  <a:gd name="connsiteX0" fmla="*/ 1371600 w 1371600"/>
                  <a:gd name="connsiteY0" fmla="*/ 206478 h 206478"/>
                  <a:gd name="connsiteX1" fmla="*/ 1165122 w 1371600"/>
                  <a:gd name="connsiteY1" fmla="*/ 0 h 206478"/>
                  <a:gd name="connsiteX2" fmla="*/ 0 w 1371600"/>
                  <a:gd name="connsiteY2" fmla="*/ 0 h 20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1600" h="206478">
                    <a:moveTo>
                      <a:pt x="1371600" y="206478"/>
                    </a:moveTo>
                    <a:lnTo>
                      <a:pt x="1165122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 cmpd="sng" algn="ctr">
                <a:solidFill>
                  <a:srgbClr val="E2C182"/>
                </a:solidFill>
                <a:prstDash val="solid"/>
                <a:miter lim="800000"/>
                <a:tailEnd type="oval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9E549F8-6F9F-99CA-AB5C-D365BB6BB35F}"/>
                </a:ext>
              </a:extLst>
            </p:cNvPr>
            <p:cNvSpPr txBox="1"/>
            <p:nvPr/>
          </p:nvSpPr>
          <p:spPr>
            <a:xfrm>
              <a:off x="7927933" y="4008747"/>
              <a:ext cx="1402948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100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营业外收入情况表</a:t>
              </a:r>
              <a:endParaRPr lang="zh-CN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B5D83E46-17CE-54C9-1940-91D02152A5AE}"/>
                </a:ext>
              </a:extLst>
            </p:cNvPr>
            <p:cNvGrpSpPr/>
            <p:nvPr/>
          </p:nvGrpSpPr>
          <p:grpSpPr>
            <a:xfrm flipH="1">
              <a:off x="9267434" y="2679488"/>
              <a:ext cx="1440220" cy="444781"/>
              <a:chOff x="949019" y="2829361"/>
              <a:chExt cx="1440220" cy="444781"/>
            </a:xfrm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23D2D42A-F5A6-A898-E1BF-F567D989AE49}"/>
                  </a:ext>
                </a:extLst>
              </p:cNvPr>
              <p:cNvSpPr/>
              <p:nvPr/>
            </p:nvSpPr>
            <p:spPr>
              <a:xfrm>
                <a:off x="949019" y="2829361"/>
                <a:ext cx="137240" cy="137240"/>
              </a:xfrm>
              <a:prstGeom prst="ellipse">
                <a:avLst/>
              </a:prstGeom>
              <a:solidFill>
                <a:srgbClr val="E2C182">
                  <a:alpha val="39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897F5184-BD5B-EB93-C076-405E6498D86C}"/>
                  </a:ext>
                </a:extLst>
              </p:cNvPr>
              <p:cNvSpPr/>
              <p:nvPr/>
            </p:nvSpPr>
            <p:spPr>
              <a:xfrm>
                <a:off x="962850" y="2843192"/>
                <a:ext cx="109577" cy="109577"/>
              </a:xfrm>
              <a:prstGeom prst="ellipse">
                <a:avLst/>
              </a:prstGeom>
              <a:solidFill>
                <a:srgbClr val="CFA960">
                  <a:alpha val="87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1D38FD25-973B-F027-4449-B20620FE5641}"/>
                  </a:ext>
                </a:extLst>
              </p:cNvPr>
              <p:cNvSpPr/>
              <p:nvPr/>
            </p:nvSpPr>
            <p:spPr>
              <a:xfrm>
                <a:off x="1017639" y="2897981"/>
                <a:ext cx="1371600" cy="376161"/>
              </a:xfrm>
              <a:custGeom>
                <a:avLst/>
                <a:gdLst>
                  <a:gd name="connsiteX0" fmla="*/ 1371600 w 1371600"/>
                  <a:gd name="connsiteY0" fmla="*/ 206478 h 206478"/>
                  <a:gd name="connsiteX1" fmla="*/ 1165122 w 1371600"/>
                  <a:gd name="connsiteY1" fmla="*/ 0 h 206478"/>
                  <a:gd name="connsiteX2" fmla="*/ 0 w 1371600"/>
                  <a:gd name="connsiteY2" fmla="*/ 0 h 20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1600" h="206478">
                    <a:moveTo>
                      <a:pt x="1371600" y="206478"/>
                    </a:moveTo>
                    <a:lnTo>
                      <a:pt x="1165122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 cmpd="sng" algn="ctr">
                <a:solidFill>
                  <a:srgbClr val="BE7F40"/>
                </a:solidFill>
                <a:prstDash val="solid"/>
                <a:miter lim="800000"/>
                <a:tailEnd type="oval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28FBAD0-7999-FB56-F3DB-89B27B4E86A1}"/>
                </a:ext>
              </a:extLst>
            </p:cNvPr>
            <p:cNvSpPr txBox="1"/>
            <p:nvPr/>
          </p:nvSpPr>
          <p:spPr>
            <a:xfrm flipH="1">
              <a:off x="9087635" y="2009726"/>
              <a:ext cx="1678075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请添加一段文本内容，本段落字号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14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号，行间距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1.1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倍。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71A43A5-2CA9-CDBF-EC43-BBB1D1F27998}"/>
                </a:ext>
              </a:extLst>
            </p:cNvPr>
            <p:cNvSpPr txBox="1"/>
            <p:nvPr/>
          </p:nvSpPr>
          <p:spPr>
            <a:xfrm flipH="1">
              <a:off x="9655793" y="2750511"/>
              <a:ext cx="822661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XX,XXX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元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03839660-716A-8DA7-1743-77261271288F}"/>
                </a:ext>
              </a:extLst>
            </p:cNvPr>
            <p:cNvGrpSpPr/>
            <p:nvPr/>
          </p:nvGrpSpPr>
          <p:grpSpPr>
            <a:xfrm>
              <a:off x="8324677" y="3489990"/>
              <a:ext cx="609684" cy="525077"/>
              <a:chOff x="2745680" y="3707750"/>
              <a:chExt cx="609684" cy="525077"/>
            </a:xfrm>
          </p:grpSpPr>
          <p:sp>
            <p:nvSpPr>
              <p:cNvPr id="53" name="business-report-with-growth_28700">
                <a:extLst>
                  <a:ext uri="{FF2B5EF4-FFF2-40B4-BE49-F238E27FC236}">
                    <a16:creationId xmlns:a16="http://schemas.microsoft.com/office/drawing/2014/main" id="{4ADFABF1-03DC-CDCF-1161-70E29C1A4194}"/>
                  </a:ext>
                </a:extLst>
              </p:cNvPr>
              <p:cNvSpPr/>
              <p:nvPr/>
            </p:nvSpPr>
            <p:spPr>
              <a:xfrm>
                <a:off x="2745680" y="3707750"/>
                <a:ext cx="609684" cy="525077"/>
              </a:xfrm>
              <a:custGeom>
                <a:avLst/>
                <a:gdLst>
                  <a:gd name="connsiteX0" fmla="*/ 234945 w 604604"/>
                  <a:gd name="connsiteY0" fmla="*/ 497949 h 520702"/>
                  <a:gd name="connsiteX1" fmla="*/ 234945 w 604604"/>
                  <a:gd name="connsiteY1" fmla="*/ 506406 h 520702"/>
                  <a:gd name="connsiteX2" fmla="*/ 369861 w 604604"/>
                  <a:gd name="connsiteY2" fmla="*/ 506406 h 520702"/>
                  <a:gd name="connsiteX3" fmla="*/ 369861 w 604604"/>
                  <a:gd name="connsiteY3" fmla="*/ 497949 h 520702"/>
                  <a:gd name="connsiteX4" fmla="*/ 234945 w 604604"/>
                  <a:gd name="connsiteY4" fmla="*/ 474995 h 520702"/>
                  <a:gd name="connsiteX5" fmla="*/ 234945 w 604604"/>
                  <a:gd name="connsiteY5" fmla="*/ 483451 h 520702"/>
                  <a:gd name="connsiteX6" fmla="*/ 369861 w 604604"/>
                  <a:gd name="connsiteY6" fmla="*/ 483451 h 520702"/>
                  <a:gd name="connsiteX7" fmla="*/ 369861 w 604604"/>
                  <a:gd name="connsiteY7" fmla="*/ 474995 h 520702"/>
                  <a:gd name="connsiteX8" fmla="*/ 332956 w 604604"/>
                  <a:gd name="connsiteY8" fmla="*/ 474995 h 520702"/>
                  <a:gd name="connsiteX9" fmla="*/ 271649 w 604604"/>
                  <a:gd name="connsiteY9" fmla="*/ 474995 h 520702"/>
                  <a:gd name="connsiteX10" fmla="*/ 278909 w 604604"/>
                  <a:gd name="connsiteY10" fmla="*/ 412575 h 520702"/>
                  <a:gd name="connsiteX11" fmla="*/ 278909 w 604604"/>
                  <a:gd name="connsiteY11" fmla="*/ 460698 h 520702"/>
                  <a:gd name="connsiteX12" fmla="*/ 325898 w 604604"/>
                  <a:gd name="connsiteY12" fmla="*/ 460698 h 520702"/>
                  <a:gd name="connsiteX13" fmla="*/ 325898 w 604604"/>
                  <a:gd name="connsiteY13" fmla="*/ 412575 h 520702"/>
                  <a:gd name="connsiteX14" fmla="*/ 514240 w 604604"/>
                  <a:gd name="connsiteY14" fmla="*/ 83556 h 520702"/>
                  <a:gd name="connsiteX15" fmla="*/ 515047 w 604604"/>
                  <a:gd name="connsiteY15" fmla="*/ 93624 h 520702"/>
                  <a:gd name="connsiteX16" fmla="*/ 416238 w 604604"/>
                  <a:gd name="connsiteY16" fmla="*/ 210807 h 520702"/>
                  <a:gd name="connsiteX17" fmla="*/ 415029 w 604604"/>
                  <a:gd name="connsiteY17" fmla="*/ 211813 h 520702"/>
                  <a:gd name="connsiteX18" fmla="*/ 414020 w 604604"/>
                  <a:gd name="connsiteY18" fmla="*/ 212619 h 520702"/>
                  <a:gd name="connsiteX19" fmla="*/ 410794 w 604604"/>
                  <a:gd name="connsiteY19" fmla="*/ 213424 h 520702"/>
                  <a:gd name="connsiteX20" fmla="*/ 407769 w 604604"/>
                  <a:gd name="connsiteY20" fmla="*/ 212820 h 520702"/>
                  <a:gd name="connsiteX21" fmla="*/ 407366 w 604604"/>
                  <a:gd name="connsiteY21" fmla="*/ 212619 h 520702"/>
                  <a:gd name="connsiteX22" fmla="*/ 348484 w 604604"/>
                  <a:gd name="connsiteY22" fmla="*/ 182014 h 520702"/>
                  <a:gd name="connsiteX23" fmla="*/ 272664 w 604604"/>
                  <a:gd name="connsiteY23" fmla="*/ 261747 h 520702"/>
                  <a:gd name="connsiteX24" fmla="*/ 272462 w 604604"/>
                  <a:gd name="connsiteY24" fmla="*/ 261747 h 520702"/>
                  <a:gd name="connsiteX25" fmla="*/ 272462 w 604604"/>
                  <a:gd name="connsiteY25" fmla="*/ 261948 h 520702"/>
                  <a:gd name="connsiteX26" fmla="*/ 271051 w 604604"/>
                  <a:gd name="connsiteY26" fmla="*/ 262955 h 520702"/>
                  <a:gd name="connsiteX27" fmla="*/ 270244 w 604604"/>
                  <a:gd name="connsiteY27" fmla="*/ 263358 h 520702"/>
                  <a:gd name="connsiteX28" fmla="*/ 267421 w 604604"/>
                  <a:gd name="connsiteY28" fmla="*/ 263962 h 520702"/>
                  <a:gd name="connsiteX29" fmla="*/ 264800 w 604604"/>
                  <a:gd name="connsiteY29" fmla="*/ 263358 h 520702"/>
                  <a:gd name="connsiteX30" fmla="*/ 263993 w 604604"/>
                  <a:gd name="connsiteY30" fmla="*/ 262955 h 520702"/>
                  <a:gd name="connsiteX31" fmla="*/ 262380 w 604604"/>
                  <a:gd name="connsiteY31" fmla="*/ 261948 h 520702"/>
                  <a:gd name="connsiteX32" fmla="*/ 262380 w 604604"/>
                  <a:gd name="connsiteY32" fmla="*/ 261747 h 520702"/>
                  <a:gd name="connsiteX33" fmla="*/ 262178 w 604604"/>
                  <a:gd name="connsiteY33" fmla="*/ 261747 h 520702"/>
                  <a:gd name="connsiteX34" fmla="*/ 212169 w 604604"/>
                  <a:gd name="connsiteY34" fmla="*/ 210203 h 520702"/>
                  <a:gd name="connsiteX35" fmla="*/ 116184 w 604604"/>
                  <a:gd name="connsiteY35" fmla="*/ 318728 h 520702"/>
                  <a:gd name="connsiteX36" fmla="*/ 110941 w 604604"/>
                  <a:gd name="connsiteY36" fmla="*/ 321144 h 520702"/>
                  <a:gd name="connsiteX37" fmla="*/ 106101 w 604604"/>
                  <a:gd name="connsiteY37" fmla="*/ 319332 h 520702"/>
                  <a:gd name="connsiteX38" fmla="*/ 105496 w 604604"/>
                  <a:gd name="connsiteY38" fmla="*/ 309063 h 520702"/>
                  <a:gd name="connsiteX39" fmla="*/ 206523 w 604604"/>
                  <a:gd name="connsiteY39" fmla="*/ 194900 h 520702"/>
                  <a:gd name="connsiteX40" fmla="*/ 206724 w 604604"/>
                  <a:gd name="connsiteY40" fmla="*/ 194699 h 520702"/>
                  <a:gd name="connsiteX41" fmla="*/ 206926 w 604604"/>
                  <a:gd name="connsiteY41" fmla="*/ 194498 h 520702"/>
                  <a:gd name="connsiteX42" fmla="*/ 207934 w 604604"/>
                  <a:gd name="connsiteY42" fmla="*/ 193894 h 520702"/>
                  <a:gd name="connsiteX43" fmla="*/ 209144 w 604604"/>
                  <a:gd name="connsiteY43" fmla="*/ 193088 h 520702"/>
                  <a:gd name="connsiteX44" fmla="*/ 210354 w 604604"/>
                  <a:gd name="connsiteY44" fmla="*/ 192686 h 520702"/>
                  <a:gd name="connsiteX45" fmla="*/ 211766 w 604604"/>
                  <a:gd name="connsiteY45" fmla="*/ 192484 h 520702"/>
                  <a:gd name="connsiteX46" fmla="*/ 213177 w 604604"/>
                  <a:gd name="connsiteY46" fmla="*/ 192686 h 520702"/>
                  <a:gd name="connsiteX47" fmla="*/ 214589 w 604604"/>
                  <a:gd name="connsiteY47" fmla="*/ 192887 h 520702"/>
                  <a:gd name="connsiteX48" fmla="*/ 215799 w 604604"/>
                  <a:gd name="connsiteY48" fmla="*/ 193692 h 520702"/>
                  <a:gd name="connsiteX49" fmla="*/ 216807 w 604604"/>
                  <a:gd name="connsiteY49" fmla="*/ 194296 h 520702"/>
                  <a:gd name="connsiteX50" fmla="*/ 217009 w 604604"/>
                  <a:gd name="connsiteY50" fmla="*/ 194498 h 520702"/>
                  <a:gd name="connsiteX51" fmla="*/ 217210 w 604604"/>
                  <a:gd name="connsiteY51" fmla="*/ 194699 h 520702"/>
                  <a:gd name="connsiteX52" fmla="*/ 267421 w 604604"/>
                  <a:gd name="connsiteY52" fmla="*/ 246244 h 520702"/>
                  <a:gd name="connsiteX53" fmla="*/ 341628 w 604604"/>
                  <a:gd name="connsiteY53" fmla="*/ 168122 h 520702"/>
                  <a:gd name="connsiteX54" fmla="*/ 342031 w 604604"/>
                  <a:gd name="connsiteY54" fmla="*/ 167920 h 520702"/>
                  <a:gd name="connsiteX55" fmla="*/ 343241 w 604604"/>
                  <a:gd name="connsiteY55" fmla="*/ 167115 h 520702"/>
                  <a:gd name="connsiteX56" fmla="*/ 344250 w 604604"/>
                  <a:gd name="connsiteY56" fmla="*/ 166511 h 520702"/>
                  <a:gd name="connsiteX57" fmla="*/ 345661 w 604604"/>
                  <a:gd name="connsiteY57" fmla="*/ 166108 h 520702"/>
                  <a:gd name="connsiteX58" fmla="*/ 347073 w 604604"/>
                  <a:gd name="connsiteY58" fmla="*/ 165907 h 520702"/>
                  <a:gd name="connsiteX59" fmla="*/ 348283 w 604604"/>
                  <a:gd name="connsiteY59" fmla="*/ 166108 h 520702"/>
                  <a:gd name="connsiteX60" fmla="*/ 349896 w 604604"/>
                  <a:gd name="connsiteY60" fmla="*/ 166712 h 520702"/>
                  <a:gd name="connsiteX61" fmla="*/ 350299 w 604604"/>
                  <a:gd name="connsiteY61" fmla="*/ 166712 h 520702"/>
                  <a:gd name="connsiteX62" fmla="*/ 408979 w 604604"/>
                  <a:gd name="connsiteY62" fmla="*/ 197115 h 520702"/>
                  <a:gd name="connsiteX63" fmla="*/ 503956 w 604604"/>
                  <a:gd name="connsiteY63" fmla="*/ 84362 h 520702"/>
                  <a:gd name="connsiteX64" fmla="*/ 514240 w 604604"/>
                  <a:gd name="connsiteY64" fmla="*/ 83556 h 520702"/>
                  <a:gd name="connsiteX65" fmla="*/ 36099 w 604604"/>
                  <a:gd name="connsiteY65" fmla="*/ 14498 h 520702"/>
                  <a:gd name="connsiteX66" fmla="*/ 14520 w 604604"/>
                  <a:gd name="connsiteY66" fmla="*/ 36042 h 520702"/>
                  <a:gd name="connsiteX67" fmla="*/ 14520 w 604604"/>
                  <a:gd name="connsiteY67" fmla="*/ 336664 h 520702"/>
                  <a:gd name="connsiteX68" fmla="*/ 590286 w 604604"/>
                  <a:gd name="connsiteY68" fmla="*/ 336664 h 520702"/>
                  <a:gd name="connsiteX69" fmla="*/ 590286 w 604604"/>
                  <a:gd name="connsiteY69" fmla="*/ 36042 h 520702"/>
                  <a:gd name="connsiteX70" fmla="*/ 568505 w 604604"/>
                  <a:gd name="connsiteY70" fmla="*/ 14498 h 520702"/>
                  <a:gd name="connsiteX71" fmla="*/ 36099 w 604604"/>
                  <a:gd name="connsiteY71" fmla="*/ 0 h 520702"/>
                  <a:gd name="connsiteX72" fmla="*/ 568505 w 604604"/>
                  <a:gd name="connsiteY72" fmla="*/ 0 h 520702"/>
                  <a:gd name="connsiteX73" fmla="*/ 604604 w 604604"/>
                  <a:gd name="connsiteY73" fmla="*/ 36042 h 520702"/>
                  <a:gd name="connsiteX74" fmla="*/ 604604 w 604604"/>
                  <a:gd name="connsiteY74" fmla="*/ 376532 h 520702"/>
                  <a:gd name="connsiteX75" fmla="*/ 568505 w 604604"/>
                  <a:gd name="connsiteY75" fmla="*/ 412575 h 520702"/>
                  <a:gd name="connsiteX76" fmla="*/ 340216 w 604604"/>
                  <a:gd name="connsiteY76" fmla="*/ 412575 h 520702"/>
                  <a:gd name="connsiteX77" fmla="*/ 340216 w 604604"/>
                  <a:gd name="connsiteY77" fmla="*/ 460698 h 520702"/>
                  <a:gd name="connsiteX78" fmla="*/ 376920 w 604604"/>
                  <a:gd name="connsiteY78" fmla="*/ 460698 h 520702"/>
                  <a:gd name="connsiteX79" fmla="*/ 384180 w 604604"/>
                  <a:gd name="connsiteY79" fmla="*/ 467746 h 520702"/>
                  <a:gd name="connsiteX80" fmla="*/ 384180 w 604604"/>
                  <a:gd name="connsiteY80" fmla="*/ 513453 h 520702"/>
                  <a:gd name="connsiteX81" fmla="*/ 376920 w 604604"/>
                  <a:gd name="connsiteY81" fmla="*/ 520702 h 520702"/>
                  <a:gd name="connsiteX82" fmla="*/ 227685 w 604604"/>
                  <a:gd name="connsiteY82" fmla="*/ 520702 h 520702"/>
                  <a:gd name="connsiteX83" fmla="*/ 220425 w 604604"/>
                  <a:gd name="connsiteY83" fmla="*/ 513453 h 520702"/>
                  <a:gd name="connsiteX84" fmla="*/ 220425 w 604604"/>
                  <a:gd name="connsiteY84" fmla="*/ 467746 h 520702"/>
                  <a:gd name="connsiteX85" fmla="*/ 227685 w 604604"/>
                  <a:gd name="connsiteY85" fmla="*/ 460698 h 520702"/>
                  <a:gd name="connsiteX86" fmla="*/ 264388 w 604604"/>
                  <a:gd name="connsiteY86" fmla="*/ 460698 h 520702"/>
                  <a:gd name="connsiteX87" fmla="*/ 264388 w 604604"/>
                  <a:gd name="connsiteY87" fmla="*/ 412575 h 520702"/>
                  <a:gd name="connsiteX88" fmla="*/ 36099 w 604604"/>
                  <a:gd name="connsiteY88" fmla="*/ 412575 h 520702"/>
                  <a:gd name="connsiteX89" fmla="*/ 0 w 604604"/>
                  <a:gd name="connsiteY89" fmla="*/ 376331 h 520702"/>
                  <a:gd name="connsiteX90" fmla="*/ 0 w 604604"/>
                  <a:gd name="connsiteY90" fmla="*/ 36042 h 520702"/>
                  <a:gd name="connsiteX91" fmla="*/ 36099 w 604604"/>
                  <a:gd name="connsiteY91" fmla="*/ 0 h 52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604604" h="520702">
                    <a:moveTo>
                      <a:pt x="234945" y="497949"/>
                    </a:moveTo>
                    <a:lnTo>
                      <a:pt x="234945" y="506406"/>
                    </a:lnTo>
                    <a:lnTo>
                      <a:pt x="369861" y="506406"/>
                    </a:lnTo>
                    <a:lnTo>
                      <a:pt x="369861" y="497949"/>
                    </a:lnTo>
                    <a:close/>
                    <a:moveTo>
                      <a:pt x="234945" y="474995"/>
                    </a:moveTo>
                    <a:lnTo>
                      <a:pt x="234945" y="483451"/>
                    </a:lnTo>
                    <a:lnTo>
                      <a:pt x="369861" y="483451"/>
                    </a:lnTo>
                    <a:lnTo>
                      <a:pt x="369861" y="474995"/>
                    </a:lnTo>
                    <a:lnTo>
                      <a:pt x="332956" y="474995"/>
                    </a:lnTo>
                    <a:lnTo>
                      <a:pt x="271649" y="474995"/>
                    </a:lnTo>
                    <a:close/>
                    <a:moveTo>
                      <a:pt x="278909" y="412575"/>
                    </a:moveTo>
                    <a:lnTo>
                      <a:pt x="278909" y="460698"/>
                    </a:lnTo>
                    <a:lnTo>
                      <a:pt x="325898" y="460698"/>
                    </a:lnTo>
                    <a:lnTo>
                      <a:pt x="325898" y="412575"/>
                    </a:lnTo>
                    <a:close/>
                    <a:moveTo>
                      <a:pt x="514240" y="83556"/>
                    </a:moveTo>
                    <a:cubicBezTo>
                      <a:pt x="517265" y="85973"/>
                      <a:pt x="517668" y="90604"/>
                      <a:pt x="515047" y="93624"/>
                    </a:cubicBezTo>
                    <a:lnTo>
                      <a:pt x="416238" y="210807"/>
                    </a:lnTo>
                    <a:cubicBezTo>
                      <a:pt x="415835" y="211209"/>
                      <a:pt x="415432" y="211612"/>
                      <a:pt x="415029" y="211813"/>
                    </a:cubicBezTo>
                    <a:cubicBezTo>
                      <a:pt x="414625" y="212015"/>
                      <a:pt x="414424" y="212418"/>
                      <a:pt x="414020" y="212619"/>
                    </a:cubicBezTo>
                    <a:cubicBezTo>
                      <a:pt x="413012" y="213022"/>
                      <a:pt x="412004" y="213424"/>
                      <a:pt x="410794" y="213424"/>
                    </a:cubicBezTo>
                    <a:cubicBezTo>
                      <a:pt x="409786" y="213424"/>
                      <a:pt x="408777" y="213223"/>
                      <a:pt x="407769" y="212820"/>
                    </a:cubicBezTo>
                    <a:cubicBezTo>
                      <a:pt x="407769" y="212619"/>
                      <a:pt x="407568" y="212619"/>
                      <a:pt x="407366" y="212619"/>
                    </a:cubicBezTo>
                    <a:lnTo>
                      <a:pt x="348484" y="182014"/>
                    </a:lnTo>
                    <a:lnTo>
                      <a:pt x="272664" y="261747"/>
                    </a:lnTo>
                    <a:cubicBezTo>
                      <a:pt x="272664" y="261747"/>
                      <a:pt x="272664" y="261747"/>
                      <a:pt x="272462" y="261747"/>
                    </a:cubicBezTo>
                    <a:cubicBezTo>
                      <a:pt x="272462" y="261747"/>
                      <a:pt x="272462" y="261948"/>
                      <a:pt x="272462" y="261948"/>
                    </a:cubicBezTo>
                    <a:cubicBezTo>
                      <a:pt x="272059" y="262351"/>
                      <a:pt x="271454" y="262552"/>
                      <a:pt x="271051" y="262955"/>
                    </a:cubicBezTo>
                    <a:cubicBezTo>
                      <a:pt x="270647" y="262955"/>
                      <a:pt x="270446" y="263358"/>
                      <a:pt x="270244" y="263358"/>
                    </a:cubicBezTo>
                    <a:cubicBezTo>
                      <a:pt x="269236" y="263761"/>
                      <a:pt x="268429" y="263962"/>
                      <a:pt x="267421" y="263962"/>
                    </a:cubicBezTo>
                    <a:cubicBezTo>
                      <a:pt x="266413" y="263962"/>
                      <a:pt x="265606" y="263761"/>
                      <a:pt x="264800" y="263358"/>
                    </a:cubicBezTo>
                    <a:cubicBezTo>
                      <a:pt x="264396" y="263358"/>
                      <a:pt x="264195" y="263157"/>
                      <a:pt x="263993" y="262955"/>
                    </a:cubicBezTo>
                    <a:cubicBezTo>
                      <a:pt x="263388" y="262754"/>
                      <a:pt x="262985" y="262351"/>
                      <a:pt x="262380" y="261948"/>
                    </a:cubicBezTo>
                    <a:cubicBezTo>
                      <a:pt x="262380" y="261948"/>
                      <a:pt x="262380" y="261948"/>
                      <a:pt x="262380" y="261747"/>
                    </a:cubicBezTo>
                    <a:cubicBezTo>
                      <a:pt x="262380" y="261747"/>
                      <a:pt x="262178" y="261747"/>
                      <a:pt x="262178" y="261747"/>
                    </a:cubicBezTo>
                    <a:lnTo>
                      <a:pt x="212169" y="210203"/>
                    </a:lnTo>
                    <a:lnTo>
                      <a:pt x="116184" y="318728"/>
                    </a:lnTo>
                    <a:cubicBezTo>
                      <a:pt x="114772" y="320339"/>
                      <a:pt x="112756" y="321144"/>
                      <a:pt x="110941" y="321144"/>
                    </a:cubicBezTo>
                    <a:cubicBezTo>
                      <a:pt x="109126" y="321144"/>
                      <a:pt x="107513" y="320540"/>
                      <a:pt x="106101" y="319332"/>
                    </a:cubicBezTo>
                    <a:cubicBezTo>
                      <a:pt x="103077" y="316513"/>
                      <a:pt x="102673" y="312083"/>
                      <a:pt x="105496" y="309063"/>
                    </a:cubicBezTo>
                    <a:lnTo>
                      <a:pt x="206523" y="194900"/>
                    </a:lnTo>
                    <a:cubicBezTo>
                      <a:pt x="206724" y="194699"/>
                      <a:pt x="206724" y="194699"/>
                      <a:pt x="206724" y="194699"/>
                    </a:cubicBezTo>
                    <a:cubicBezTo>
                      <a:pt x="206926" y="194699"/>
                      <a:pt x="206926" y="194498"/>
                      <a:pt x="206926" y="194498"/>
                    </a:cubicBezTo>
                    <a:cubicBezTo>
                      <a:pt x="207329" y="194095"/>
                      <a:pt x="207531" y="194095"/>
                      <a:pt x="207934" y="193894"/>
                    </a:cubicBezTo>
                    <a:cubicBezTo>
                      <a:pt x="208338" y="193491"/>
                      <a:pt x="208741" y="193290"/>
                      <a:pt x="209144" y="193088"/>
                    </a:cubicBezTo>
                    <a:cubicBezTo>
                      <a:pt x="209548" y="192887"/>
                      <a:pt x="209951" y="192887"/>
                      <a:pt x="210354" y="192686"/>
                    </a:cubicBezTo>
                    <a:cubicBezTo>
                      <a:pt x="210959" y="192686"/>
                      <a:pt x="211362" y="192484"/>
                      <a:pt x="211766" y="192484"/>
                    </a:cubicBezTo>
                    <a:cubicBezTo>
                      <a:pt x="212371" y="192484"/>
                      <a:pt x="212774" y="192484"/>
                      <a:pt x="213177" y="192686"/>
                    </a:cubicBezTo>
                    <a:cubicBezTo>
                      <a:pt x="213581" y="192686"/>
                      <a:pt x="214186" y="192686"/>
                      <a:pt x="214589" y="192887"/>
                    </a:cubicBezTo>
                    <a:cubicBezTo>
                      <a:pt x="214992" y="193088"/>
                      <a:pt x="215395" y="193290"/>
                      <a:pt x="215799" y="193692"/>
                    </a:cubicBezTo>
                    <a:cubicBezTo>
                      <a:pt x="216202" y="193894"/>
                      <a:pt x="216404" y="193894"/>
                      <a:pt x="216807" y="194296"/>
                    </a:cubicBezTo>
                    <a:cubicBezTo>
                      <a:pt x="216807" y="194296"/>
                      <a:pt x="216807" y="194296"/>
                      <a:pt x="217009" y="194498"/>
                    </a:cubicBezTo>
                    <a:cubicBezTo>
                      <a:pt x="217009" y="194498"/>
                      <a:pt x="217210" y="194498"/>
                      <a:pt x="217210" y="194699"/>
                    </a:cubicBezTo>
                    <a:lnTo>
                      <a:pt x="267421" y="246244"/>
                    </a:lnTo>
                    <a:lnTo>
                      <a:pt x="341628" y="168122"/>
                    </a:lnTo>
                    <a:cubicBezTo>
                      <a:pt x="341628" y="168122"/>
                      <a:pt x="341830" y="168122"/>
                      <a:pt x="342031" y="167920"/>
                    </a:cubicBezTo>
                    <a:cubicBezTo>
                      <a:pt x="342233" y="167518"/>
                      <a:pt x="342838" y="167316"/>
                      <a:pt x="343241" y="167115"/>
                    </a:cubicBezTo>
                    <a:cubicBezTo>
                      <a:pt x="343645" y="166913"/>
                      <a:pt x="343846" y="166511"/>
                      <a:pt x="344250" y="166511"/>
                    </a:cubicBezTo>
                    <a:cubicBezTo>
                      <a:pt x="344854" y="166309"/>
                      <a:pt x="345258" y="166309"/>
                      <a:pt x="345661" y="166108"/>
                    </a:cubicBezTo>
                    <a:cubicBezTo>
                      <a:pt x="346064" y="166108"/>
                      <a:pt x="346669" y="165907"/>
                      <a:pt x="347073" y="165907"/>
                    </a:cubicBezTo>
                    <a:cubicBezTo>
                      <a:pt x="347476" y="165907"/>
                      <a:pt x="347879" y="166108"/>
                      <a:pt x="348283" y="166108"/>
                    </a:cubicBezTo>
                    <a:cubicBezTo>
                      <a:pt x="348887" y="166309"/>
                      <a:pt x="349291" y="166309"/>
                      <a:pt x="349896" y="166712"/>
                    </a:cubicBezTo>
                    <a:cubicBezTo>
                      <a:pt x="349896" y="166712"/>
                      <a:pt x="350097" y="166712"/>
                      <a:pt x="350299" y="166712"/>
                    </a:cubicBezTo>
                    <a:lnTo>
                      <a:pt x="408979" y="197115"/>
                    </a:lnTo>
                    <a:lnTo>
                      <a:pt x="503956" y="84362"/>
                    </a:lnTo>
                    <a:cubicBezTo>
                      <a:pt x="506578" y="81342"/>
                      <a:pt x="511014" y="80939"/>
                      <a:pt x="514240" y="83556"/>
                    </a:cubicBezTo>
                    <a:close/>
                    <a:moveTo>
                      <a:pt x="36099" y="14498"/>
                    </a:moveTo>
                    <a:cubicBezTo>
                      <a:pt x="24200" y="14498"/>
                      <a:pt x="14520" y="24163"/>
                      <a:pt x="14520" y="36042"/>
                    </a:cubicBezTo>
                    <a:lnTo>
                      <a:pt x="14520" y="336664"/>
                    </a:lnTo>
                    <a:lnTo>
                      <a:pt x="590286" y="336664"/>
                    </a:lnTo>
                    <a:lnTo>
                      <a:pt x="590286" y="36042"/>
                    </a:lnTo>
                    <a:cubicBezTo>
                      <a:pt x="590286" y="24163"/>
                      <a:pt x="580404" y="14498"/>
                      <a:pt x="568505" y="14498"/>
                    </a:cubicBezTo>
                    <a:close/>
                    <a:moveTo>
                      <a:pt x="36099" y="0"/>
                    </a:moveTo>
                    <a:lnTo>
                      <a:pt x="568505" y="0"/>
                    </a:lnTo>
                    <a:cubicBezTo>
                      <a:pt x="588471" y="0"/>
                      <a:pt x="604604" y="16108"/>
                      <a:pt x="604604" y="36042"/>
                    </a:cubicBezTo>
                    <a:lnTo>
                      <a:pt x="604604" y="376532"/>
                    </a:lnTo>
                    <a:cubicBezTo>
                      <a:pt x="604604" y="396265"/>
                      <a:pt x="588471" y="412575"/>
                      <a:pt x="568505" y="412575"/>
                    </a:cubicBezTo>
                    <a:lnTo>
                      <a:pt x="340216" y="412575"/>
                    </a:lnTo>
                    <a:lnTo>
                      <a:pt x="340216" y="460698"/>
                    </a:lnTo>
                    <a:lnTo>
                      <a:pt x="376920" y="460698"/>
                    </a:lnTo>
                    <a:cubicBezTo>
                      <a:pt x="380953" y="460698"/>
                      <a:pt x="384180" y="463920"/>
                      <a:pt x="384180" y="467746"/>
                    </a:cubicBezTo>
                    <a:lnTo>
                      <a:pt x="384180" y="513453"/>
                    </a:lnTo>
                    <a:cubicBezTo>
                      <a:pt x="384180" y="517480"/>
                      <a:pt x="380953" y="520702"/>
                      <a:pt x="376920" y="520702"/>
                    </a:cubicBezTo>
                    <a:lnTo>
                      <a:pt x="227685" y="520702"/>
                    </a:lnTo>
                    <a:cubicBezTo>
                      <a:pt x="223651" y="520702"/>
                      <a:pt x="220425" y="517480"/>
                      <a:pt x="220425" y="513453"/>
                    </a:cubicBezTo>
                    <a:lnTo>
                      <a:pt x="220425" y="467746"/>
                    </a:lnTo>
                    <a:cubicBezTo>
                      <a:pt x="220425" y="463920"/>
                      <a:pt x="223651" y="460698"/>
                      <a:pt x="227685" y="460698"/>
                    </a:cubicBezTo>
                    <a:lnTo>
                      <a:pt x="264388" y="460698"/>
                    </a:lnTo>
                    <a:lnTo>
                      <a:pt x="264388" y="412575"/>
                    </a:lnTo>
                    <a:lnTo>
                      <a:pt x="36099" y="412575"/>
                    </a:lnTo>
                    <a:cubicBezTo>
                      <a:pt x="16133" y="412575"/>
                      <a:pt x="0" y="396265"/>
                      <a:pt x="0" y="376331"/>
                    </a:cubicBezTo>
                    <a:lnTo>
                      <a:pt x="0" y="36042"/>
                    </a:lnTo>
                    <a:cubicBezTo>
                      <a:pt x="0" y="16108"/>
                      <a:pt x="16133" y="0"/>
                      <a:pt x="36099" y="0"/>
                    </a:cubicBezTo>
                    <a:close/>
                  </a:path>
                </a:pathLst>
              </a:custGeom>
              <a:solidFill>
                <a:srgbClr val="D9B166">
                  <a:alpha val="41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+mn-ea"/>
                  <a:cs typeface="+mn-cs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237262C6-7E4D-71B9-DF96-8107D467D9E1}"/>
                  </a:ext>
                </a:extLst>
              </p:cNvPr>
              <p:cNvSpPr/>
              <p:nvPr/>
            </p:nvSpPr>
            <p:spPr>
              <a:xfrm>
                <a:off x="2863850" y="3797300"/>
                <a:ext cx="409575" cy="215900"/>
              </a:xfrm>
              <a:custGeom>
                <a:avLst/>
                <a:gdLst>
                  <a:gd name="connsiteX0" fmla="*/ 0 w 409575"/>
                  <a:gd name="connsiteY0" fmla="*/ 215900 h 215900"/>
                  <a:gd name="connsiteX1" fmla="*/ 98425 w 409575"/>
                  <a:gd name="connsiteY1" fmla="*/ 117475 h 215900"/>
                  <a:gd name="connsiteX2" fmla="*/ 146050 w 409575"/>
                  <a:gd name="connsiteY2" fmla="*/ 165100 h 215900"/>
                  <a:gd name="connsiteX3" fmla="*/ 231775 w 409575"/>
                  <a:gd name="connsiteY3" fmla="*/ 85725 h 215900"/>
                  <a:gd name="connsiteX4" fmla="*/ 298450 w 409575"/>
                  <a:gd name="connsiteY4" fmla="*/ 123825 h 215900"/>
                  <a:gd name="connsiteX5" fmla="*/ 409575 w 409575"/>
                  <a:gd name="connsiteY5" fmla="*/ 0 h 2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9575" h="215900">
                    <a:moveTo>
                      <a:pt x="0" y="215900"/>
                    </a:moveTo>
                    <a:lnTo>
                      <a:pt x="98425" y="117475"/>
                    </a:lnTo>
                    <a:lnTo>
                      <a:pt x="146050" y="165100"/>
                    </a:lnTo>
                    <a:lnTo>
                      <a:pt x="231775" y="85725"/>
                    </a:lnTo>
                    <a:lnTo>
                      <a:pt x="298450" y="123825"/>
                    </a:lnTo>
                    <a:lnTo>
                      <a:pt x="409575" y="0"/>
                    </a:lnTo>
                  </a:path>
                </a:pathLst>
              </a:custGeom>
              <a:noFill/>
              <a:ln w="19050" cap="flat" cmpd="sng" algn="ctr">
                <a:solidFill>
                  <a:srgbClr val="D9B166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C5D35C5-E097-6D05-040A-D13C79CCB355}"/>
                </a:ext>
              </a:extLst>
            </p:cNvPr>
            <p:cNvSpPr txBox="1"/>
            <p:nvPr/>
          </p:nvSpPr>
          <p:spPr>
            <a:xfrm>
              <a:off x="9328943" y="5004584"/>
              <a:ext cx="169774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请添加一段文本内容，本段落字号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14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号，行间距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1.1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倍。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3921BC6-2E29-BA62-28C4-5FACF4D457EE}"/>
                </a:ext>
              </a:extLst>
            </p:cNvPr>
            <p:cNvSpPr txBox="1"/>
            <p:nvPr/>
          </p:nvSpPr>
          <p:spPr>
            <a:xfrm>
              <a:off x="9923012" y="4708932"/>
              <a:ext cx="822661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XX,XXX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rPr>
                <a:t>元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93FC56C7-2998-06CB-1CA1-63AC3A123DB2}"/>
                </a:ext>
              </a:extLst>
            </p:cNvPr>
            <p:cNvSpPr/>
            <p:nvPr/>
          </p:nvSpPr>
          <p:spPr>
            <a:xfrm rot="20850556" flipH="1">
              <a:off x="7584294" y="2960013"/>
              <a:ext cx="1962912" cy="2002976"/>
            </a:xfrm>
            <a:prstGeom prst="arc">
              <a:avLst>
                <a:gd name="adj1" fmla="val 16353875"/>
                <a:gd name="adj2" fmla="val 18705173"/>
              </a:avLst>
            </a:prstGeom>
            <a:noFill/>
            <a:ln w="98425" cap="rnd" cmpd="sng" algn="ctr">
              <a:solidFill>
                <a:srgbClr val="CDA657"/>
              </a:solidFill>
              <a:prstDash val="solid"/>
              <a:rou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1" name="弧形 50">
              <a:extLst>
                <a:ext uri="{FF2B5EF4-FFF2-40B4-BE49-F238E27FC236}">
                  <a16:creationId xmlns:a16="http://schemas.microsoft.com/office/drawing/2014/main" id="{7036E7B4-720C-EBB8-B16D-7208AFB462E6}"/>
                </a:ext>
              </a:extLst>
            </p:cNvPr>
            <p:cNvSpPr/>
            <p:nvPr/>
          </p:nvSpPr>
          <p:spPr>
            <a:xfrm rot="20850556" flipH="1">
              <a:off x="7585803" y="2921644"/>
              <a:ext cx="2087209" cy="2044105"/>
            </a:xfrm>
            <a:prstGeom prst="arc">
              <a:avLst>
                <a:gd name="adj1" fmla="val 10171486"/>
                <a:gd name="adj2" fmla="val 18009635"/>
              </a:avLst>
            </a:prstGeom>
            <a:noFill/>
            <a:ln w="146050" cap="rnd" cmpd="sng" algn="ctr">
              <a:solidFill>
                <a:srgbClr val="BE7F40"/>
              </a:solidFill>
              <a:prstDash val="solid"/>
              <a:rou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D7A6226-FA85-B6E3-6576-F61F4ACED04F}"/>
                </a:ext>
              </a:extLst>
            </p:cNvPr>
            <p:cNvSpPr txBox="1"/>
            <p:nvPr/>
          </p:nvSpPr>
          <p:spPr>
            <a:xfrm>
              <a:off x="7999268" y="4233285"/>
              <a:ext cx="1260281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100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/>
                <a:t>合计：</a:t>
              </a:r>
              <a:r>
                <a:rPr lang="en-US" altLang="zh-CN" dirty="0"/>
                <a:t>XXX,XXX</a:t>
              </a: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65B2D180-A7EE-5222-1D56-D391234CAEFE}"/>
              </a:ext>
            </a:extLst>
          </p:cNvPr>
          <p:cNvSpPr txBox="1"/>
          <p:nvPr/>
        </p:nvSpPr>
        <p:spPr>
          <a:xfrm>
            <a:off x="7190927" y="5277722"/>
            <a:ext cx="27766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kern="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R" panose="00020600040101010101" pitchFamily="18" charset="-122"/>
              </a:rPr>
              <a:t>营业外收入情况表</a:t>
            </a:r>
          </a:p>
        </p:txBody>
      </p:sp>
    </p:spTree>
    <p:extLst>
      <p:ext uri="{BB962C8B-B14F-4D97-AF65-F5344CB8AC3E}">
        <p14:creationId xmlns:p14="http://schemas.microsoft.com/office/powerpoint/2010/main" val="1483392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B7BC459-099B-E50D-599A-CCE6619C91C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1ECD6484-ABDC-2227-4469-32988C1958C2}"/>
              </a:ext>
            </a:extLst>
          </p:cNvPr>
          <p:cNvGrpSpPr/>
          <p:nvPr/>
        </p:nvGrpSpPr>
        <p:grpSpPr>
          <a:xfrm>
            <a:off x="3659822" y="224559"/>
            <a:ext cx="4872356" cy="1016031"/>
            <a:chOff x="3659822" y="402359"/>
            <a:chExt cx="4872356" cy="1016031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66D8FC1-C3E8-7AE3-4B1A-9BC054C3EAEB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659822" y="1018280"/>
              <a:ext cx="48723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dist">
                <a:defRPr sz="8800">
                  <a:gradFill>
                    <a:gsLst>
                      <a:gs pos="90000">
                        <a:schemeClr val="accent3"/>
                      </a:gs>
                      <a:gs pos="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20XX</a:t>
              </a:r>
              <a:r>
                <a:rPr kumimoji="0" lang="zh-CN" altLang="en-US" sz="2000" b="0" i="0" u="none" strike="noStrike" kern="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年度研发费用分析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51555CE-B476-C47E-74E6-257AEFDE9965}"/>
                </a:ext>
              </a:extLst>
            </p:cNvPr>
            <p:cNvGrpSpPr/>
            <p:nvPr/>
          </p:nvGrpSpPr>
          <p:grpSpPr>
            <a:xfrm>
              <a:off x="4063083" y="604538"/>
              <a:ext cx="4065835" cy="550836"/>
              <a:chOff x="3701803" y="452138"/>
              <a:chExt cx="4764941" cy="550836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70FBC3B6-546A-245C-C97D-56062CBE2C60}"/>
                  </a:ext>
                </a:extLst>
              </p:cNvPr>
              <p:cNvGrpSpPr/>
              <p:nvPr/>
            </p:nvGrpSpPr>
            <p:grpSpPr>
              <a:xfrm>
                <a:off x="3793861" y="501375"/>
                <a:ext cx="4604279" cy="415607"/>
                <a:chOff x="448146" y="5275268"/>
                <a:chExt cx="4604279" cy="415607"/>
              </a:xfrm>
            </p:grpSpPr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id="{98677A46-7D68-8DD0-1787-4DFB40B8A4FD}"/>
                    </a:ext>
                  </a:extLst>
                </p:cNvPr>
                <p:cNvGrpSpPr/>
                <p:nvPr/>
              </p:nvGrpSpPr>
              <p:grpSpPr>
                <a:xfrm>
                  <a:off x="448146" y="5275268"/>
                  <a:ext cx="2256112" cy="379148"/>
                  <a:chOff x="-1290430" y="4954160"/>
                  <a:chExt cx="5688239" cy="955935"/>
                </a:xfrm>
              </p:grpSpPr>
              <p:sp>
                <p:nvSpPr>
                  <p:cNvPr id="14" name="平行四边形 13">
                    <a:extLst>
                      <a:ext uri="{FF2B5EF4-FFF2-40B4-BE49-F238E27FC236}">
                        <a16:creationId xmlns:a16="http://schemas.microsoft.com/office/drawing/2014/main" id="{A060E395-8E45-DB8B-D00B-B3890108D4E2}"/>
                      </a:ext>
                    </a:extLst>
                  </p:cNvPr>
                  <p:cNvSpPr/>
                  <p:nvPr>
                    <p:custDataLst>
                      <p:tags r:id="rId5"/>
                    </p:custDataLst>
                  </p:nvPr>
                </p:nvSpPr>
                <p:spPr>
                  <a:xfrm flipH="1">
                    <a:off x="-1231294" y="4954160"/>
                    <a:ext cx="5629103" cy="867237"/>
                  </a:xfrm>
                  <a:prstGeom prst="parallelogram">
                    <a:avLst>
                      <a:gd name="adj" fmla="val 53200"/>
                    </a:avLst>
                  </a:prstGeom>
                  <a:gradFill>
                    <a:gsLst>
                      <a:gs pos="25000">
                        <a:srgbClr val="CFA960">
                          <a:alpha val="0"/>
                        </a:srgbClr>
                      </a:gs>
                      <a:gs pos="100000">
                        <a:srgbClr val="F4DB94">
                          <a:alpha val="20000"/>
                        </a:srgbClr>
                      </a:gs>
                    </a:gsLst>
                    <a:lin ang="1200000" scaled="0"/>
                  </a:gradFill>
                  <a:ln w="24638" cap="flat" cmpd="sng" algn="ctr">
                    <a:gradFill>
                      <a:gsLst>
                        <a:gs pos="25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2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49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15" name="平行四边形 14">
                    <a:extLst>
                      <a:ext uri="{FF2B5EF4-FFF2-40B4-BE49-F238E27FC236}">
                        <a16:creationId xmlns:a16="http://schemas.microsoft.com/office/drawing/2014/main" id="{87DCEC58-CEB9-A126-B375-CE8937E3827B}"/>
                      </a:ext>
                    </a:extLst>
                  </p:cNvPr>
                  <p:cNvSpPr/>
                  <p:nvPr>
                    <p:custDataLst>
                      <p:tags r:id="rId6"/>
                    </p:custDataLst>
                  </p:nvPr>
                </p:nvSpPr>
                <p:spPr>
                  <a:xfrm flipH="1">
                    <a:off x="-1290430" y="5042858"/>
                    <a:ext cx="5629103" cy="867237"/>
                  </a:xfrm>
                  <a:prstGeom prst="parallelogram">
                    <a:avLst>
                      <a:gd name="adj" fmla="val 53200"/>
                    </a:avLst>
                  </a:prstGeom>
                  <a:noFill/>
                  <a:ln w="12319" cap="flat" cmpd="sng" algn="ctr">
                    <a:gradFill>
                      <a:gsLst>
                        <a:gs pos="8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7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49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11" name="组合 10">
                  <a:extLst>
                    <a:ext uri="{FF2B5EF4-FFF2-40B4-BE49-F238E27FC236}">
                      <a16:creationId xmlns:a16="http://schemas.microsoft.com/office/drawing/2014/main" id="{98FDB538-7043-C237-7398-B76C5B796E82}"/>
                    </a:ext>
                  </a:extLst>
                </p:cNvPr>
                <p:cNvGrpSpPr/>
                <p:nvPr/>
              </p:nvGrpSpPr>
              <p:grpSpPr>
                <a:xfrm flipH="1">
                  <a:off x="2796315" y="5311727"/>
                  <a:ext cx="2256110" cy="379148"/>
                  <a:chOff x="-1290449" y="4998796"/>
                  <a:chExt cx="5688253" cy="955951"/>
                </a:xfrm>
              </p:grpSpPr>
              <p:sp>
                <p:nvSpPr>
                  <p:cNvPr id="12" name="平行四边形 11">
                    <a:extLst>
                      <a:ext uri="{FF2B5EF4-FFF2-40B4-BE49-F238E27FC236}">
                        <a16:creationId xmlns:a16="http://schemas.microsoft.com/office/drawing/2014/main" id="{C453F011-54A2-2DD8-79AB-5D7883DD052B}"/>
                      </a:ext>
                    </a:extLst>
                  </p:cNvPr>
                  <p:cNvSpPr/>
                  <p:nvPr>
                    <p:custDataLst>
                      <p:tags r:id="rId3"/>
                    </p:custDataLst>
                  </p:nvPr>
                </p:nvSpPr>
                <p:spPr>
                  <a:xfrm flipH="1">
                    <a:off x="-1231318" y="4998796"/>
                    <a:ext cx="5629122" cy="867251"/>
                  </a:xfrm>
                  <a:prstGeom prst="parallelogram">
                    <a:avLst>
                      <a:gd name="adj" fmla="val 53200"/>
                    </a:avLst>
                  </a:prstGeom>
                  <a:gradFill>
                    <a:gsLst>
                      <a:gs pos="25000">
                        <a:srgbClr val="CFA960">
                          <a:alpha val="0"/>
                        </a:srgbClr>
                      </a:gs>
                      <a:gs pos="100000">
                        <a:srgbClr val="F4DB94">
                          <a:alpha val="20000"/>
                        </a:srgbClr>
                      </a:gs>
                    </a:gsLst>
                    <a:lin ang="1200000" scaled="0"/>
                  </a:gradFill>
                  <a:ln w="24638" cap="flat" cmpd="sng" algn="ctr">
                    <a:gradFill>
                      <a:gsLst>
                        <a:gs pos="25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2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49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13" name="平行四边形 12">
                    <a:extLst>
                      <a:ext uri="{FF2B5EF4-FFF2-40B4-BE49-F238E27FC236}">
                        <a16:creationId xmlns:a16="http://schemas.microsoft.com/office/drawing/2014/main" id="{64057108-A0D9-4FD4-8894-BCFABBB987E1}"/>
                      </a:ext>
                    </a:extLst>
                  </p:cNvPr>
                  <p:cNvSpPr/>
                  <p:nvPr>
                    <p:custDataLst>
                      <p:tags r:id="rId4"/>
                    </p:custDataLst>
                  </p:nvPr>
                </p:nvSpPr>
                <p:spPr>
                  <a:xfrm flipH="1">
                    <a:off x="-1290449" y="5087496"/>
                    <a:ext cx="5629122" cy="867251"/>
                  </a:xfrm>
                  <a:prstGeom prst="parallelogram">
                    <a:avLst>
                      <a:gd name="adj" fmla="val 53200"/>
                    </a:avLst>
                  </a:prstGeom>
                  <a:noFill/>
                  <a:ln w="12319" cap="flat" cmpd="sng" algn="ctr">
                    <a:gradFill>
                      <a:gsLst>
                        <a:gs pos="8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7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49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</p:grpSp>
          </p:grpSp>
          <p:pic>
            <p:nvPicPr>
              <p:cNvPr id="8" name="图片 7" descr="图片包含 游戏机&#10;&#10;描述已自动生成">
                <a:extLst>
                  <a:ext uri="{FF2B5EF4-FFF2-40B4-BE49-F238E27FC236}">
                    <a16:creationId xmlns:a16="http://schemas.microsoft.com/office/drawing/2014/main" id="{17CDC086-9A1A-40EC-8773-1588EA5646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duotone>
                  <a:srgbClr val="FFC000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86719" y="830990"/>
                <a:ext cx="1880025" cy="171984"/>
              </a:xfrm>
              <a:prstGeom prst="rect">
                <a:avLst/>
              </a:prstGeom>
            </p:spPr>
          </p:pic>
          <p:pic>
            <p:nvPicPr>
              <p:cNvPr id="9" name="图片 8" descr="图片包含 游戏机&#10;&#10;描述已自动生成">
                <a:extLst>
                  <a:ext uri="{FF2B5EF4-FFF2-40B4-BE49-F238E27FC236}">
                    <a16:creationId xmlns:a16="http://schemas.microsoft.com/office/drawing/2014/main" id="{5EEC6A96-A1D3-613E-7673-8B6F09C8BF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duotone>
                  <a:srgbClr val="FFC000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01803" y="452138"/>
                <a:ext cx="1050855" cy="171984"/>
              </a:xfrm>
              <a:prstGeom prst="rect">
                <a:avLst/>
              </a:prstGeom>
            </p:spPr>
          </p:pic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8134749-EFFF-0B42-D478-EB16D47372BE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30607" y="402359"/>
              <a:ext cx="353078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dist">
                <a:defRPr sz="8800">
                  <a:gradFill>
                    <a:gsLst>
                      <a:gs pos="90000">
                        <a:schemeClr val="accent3"/>
                      </a:gs>
                      <a:gs pos="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600" normalizeH="0" baseline="0" noProof="0">
                  <a:ln>
                    <a:noFill/>
                  </a:ln>
                  <a:gradFill>
                    <a:gsLst>
                      <a:gs pos="90000">
                        <a:srgbClr val="CFA960"/>
                      </a:gs>
                      <a:gs pos="0">
                        <a:srgbClr val="F4DB94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黑体 CN Bold"/>
                  <a:ea typeface="思源黑体 CN Bold"/>
                </a:rPr>
                <a:t>年度财务分析</a:t>
              </a:r>
            </a:p>
          </p:txBody>
        </p:sp>
      </p:grp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297B094B-065D-2F99-6117-7A34B09EBD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4428125"/>
              </p:ext>
            </p:extLst>
          </p:nvPr>
        </p:nvGraphicFramePr>
        <p:xfrm>
          <a:off x="1048703" y="1441260"/>
          <a:ext cx="10085387" cy="4924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AC549AA2-088B-A338-C3E3-75D9C2EB1BCD}"/>
              </a:ext>
            </a:extLst>
          </p:cNvPr>
          <p:cNvSpPr txBox="1"/>
          <p:nvPr/>
        </p:nvSpPr>
        <p:spPr>
          <a:xfrm>
            <a:off x="9286377" y="520262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000000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研发费用明细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BB35F70-555B-C3B6-0338-720341868A01}"/>
              </a:ext>
            </a:extLst>
          </p:cNvPr>
          <p:cNvSpPr txBox="1"/>
          <p:nvPr/>
        </p:nvSpPr>
        <p:spPr>
          <a:xfrm>
            <a:off x="7076354" y="5543322"/>
            <a:ext cx="3625795" cy="742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rgbClr val="000000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200" dirty="0">
                <a:solidFill>
                  <a:srgbClr val="000000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200" dirty="0">
                <a:solidFill>
                  <a:srgbClr val="000000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200" dirty="0">
                <a:solidFill>
                  <a:srgbClr val="000000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1.1</a:t>
            </a:r>
            <a:r>
              <a:rPr lang="zh-CN" altLang="en-US" sz="1200" dirty="0">
                <a:solidFill>
                  <a:srgbClr val="000000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rPr>
              <a:t>请添加一段文本内容，本段落字号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rPr>
              <a:t>14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rPr>
              <a:t>号，行间距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rPr>
              <a:t>1.1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rPr>
              <a:t>倍。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713068B-D5CB-2289-7F24-2ABC68F1B670}"/>
              </a:ext>
            </a:extLst>
          </p:cNvPr>
          <p:cNvGrpSpPr/>
          <p:nvPr/>
        </p:nvGrpSpPr>
        <p:grpSpPr>
          <a:xfrm>
            <a:off x="8889251" y="800751"/>
            <a:ext cx="1819999" cy="882228"/>
            <a:chOff x="6190480" y="745325"/>
            <a:chExt cx="1819999" cy="882228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1E00631-792D-B103-2650-E204CC5324DD}"/>
                </a:ext>
              </a:extLst>
            </p:cNvPr>
            <p:cNvSpPr/>
            <p:nvPr/>
          </p:nvSpPr>
          <p:spPr>
            <a:xfrm>
              <a:off x="6190480" y="745325"/>
              <a:ext cx="1819999" cy="882228"/>
            </a:xfrm>
            <a:custGeom>
              <a:avLst/>
              <a:gdLst>
                <a:gd name="connsiteX0" fmla="*/ 86935 w 1819999"/>
                <a:gd name="connsiteY0" fmla="*/ 0 h 882228"/>
                <a:gd name="connsiteX1" fmla="*/ 1733064 w 1819999"/>
                <a:gd name="connsiteY1" fmla="*/ 0 h 882228"/>
                <a:gd name="connsiteX2" fmla="*/ 1819999 w 1819999"/>
                <a:gd name="connsiteY2" fmla="*/ 86935 h 882228"/>
                <a:gd name="connsiteX3" fmla="*/ 1819999 w 1819999"/>
                <a:gd name="connsiteY3" fmla="*/ 658202 h 882228"/>
                <a:gd name="connsiteX4" fmla="*/ 1733064 w 1819999"/>
                <a:gd name="connsiteY4" fmla="*/ 745137 h 882228"/>
                <a:gd name="connsiteX5" fmla="*/ 1572867 w 1819999"/>
                <a:gd name="connsiteY5" fmla="*/ 745137 h 882228"/>
                <a:gd name="connsiteX6" fmla="*/ 1493354 w 1819999"/>
                <a:gd name="connsiteY6" fmla="*/ 882228 h 882228"/>
                <a:gd name="connsiteX7" fmla="*/ 1413841 w 1819999"/>
                <a:gd name="connsiteY7" fmla="*/ 745137 h 882228"/>
                <a:gd name="connsiteX8" fmla="*/ 86935 w 1819999"/>
                <a:gd name="connsiteY8" fmla="*/ 745137 h 882228"/>
                <a:gd name="connsiteX9" fmla="*/ 0 w 1819999"/>
                <a:gd name="connsiteY9" fmla="*/ 658202 h 882228"/>
                <a:gd name="connsiteX10" fmla="*/ 0 w 1819999"/>
                <a:gd name="connsiteY10" fmla="*/ 86935 h 882228"/>
                <a:gd name="connsiteX11" fmla="*/ 86935 w 1819999"/>
                <a:gd name="connsiteY11" fmla="*/ 0 h 88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9999" h="882228">
                  <a:moveTo>
                    <a:pt x="86935" y="0"/>
                  </a:moveTo>
                  <a:lnTo>
                    <a:pt x="1733064" y="0"/>
                  </a:lnTo>
                  <a:cubicBezTo>
                    <a:pt x="1781077" y="0"/>
                    <a:pt x="1819999" y="38922"/>
                    <a:pt x="1819999" y="86935"/>
                  </a:cubicBezTo>
                  <a:lnTo>
                    <a:pt x="1819999" y="658202"/>
                  </a:lnTo>
                  <a:cubicBezTo>
                    <a:pt x="1819999" y="706215"/>
                    <a:pt x="1781077" y="745137"/>
                    <a:pt x="1733064" y="745137"/>
                  </a:cubicBezTo>
                  <a:lnTo>
                    <a:pt x="1572867" y="745137"/>
                  </a:lnTo>
                  <a:lnTo>
                    <a:pt x="1493354" y="882228"/>
                  </a:lnTo>
                  <a:lnTo>
                    <a:pt x="1413841" y="745137"/>
                  </a:lnTo>
                  <a:lnTo>
                    <a:pt x="86935" y="745137"/>
                  </a:lnTo>
                  <a:cubicBezTo>
                    <a:pt x="38922" y="745137"/>
                    <a:pt x="0" y="706215"/>
                    <a:pt x="0" y="658202"/>
                  </a:cubicBezTo>
                  <a:lnTo>
                    <a:pt x="0" y="86935"/>
                  </a:lnTo>
                  <a:cubicBezTo>
                    <a:pt x="0" y="38922"/>
                    <a:pt x="38922" y="0"/>
                    <a:pt x="86935" y="0"/>
                  </a:cubicBezTo>
                  <a:close/>
                </a:path>
              </a:pathLst>
            </a:custGeom>
            <a:solidFill>
              <a:srgbClr val="CECECE">
                <a:alpha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71560D0A-E565-1552-35C0-8DD7C5BFB0BA}"/>
                </a:ext>
              </a:extLst>
            </p:cNvPr>
            <p:cNvGrpSpPr/>
            <p:nvPr/>
          </p:nvGrpSpPr>
          <p:grpSpPr>
            <a:xfrm>
              <a:off x="6216394" y="853430"/>
              <a:ext cx="1794085" cy="523220"/>
              <a:chOff x="6287196" y="869780"/>
              <a:chExt cx="1794085" cy="523220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0A8AFD45-4AC8-D709-5AA9-59DDA4778CB1}"/>
                  </a:ext>
                </a:extLst>
              </p:cNvPr>
              <p:cNvSpPr txBox="1"/>
              <p:nvPr/>
            </p:nvSpPr>
            <p:spPr>
              <a:xfrm>
                <a:off x="6287196" y="869780"/>
                <a:ext cx="10086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E2C182"/>
                        </a:gs>
                        <a:gs pos="100000">
                          <a:srgbClr val="CFA960"/>
                        </a:gs>
                      </a:gsLst>
                      <a:lin ang="3600000" scaled="0"/>
                    </a:gradFill>
                    <a:effectLst/>
                    <a:uLnTx/>
                    <a:uFillTx/>
                    <a:latin typeface="思源黑体 CN Regular" panose="020B0500000000000000" pitchFamily="34" charset="-122"/>
                    <a:ea typeface="Roboto Cn" pitchFamily="2" charset="0"/>
                  </a:rPr>
                  <a:t>NO.1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E2C182"/>
                      </a:gs>
                      <a:gs pos="100000">
                        <a:srgbClr val="CFA960"/>
                      </a:gs>
                    </a:gsLst>
                    <a:lin ang="3600000" scaled="0"/>
                  </a:gra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AAB55B2B-2A43-9D23-B90D-436992C282A2}"/>
                  </a:ext>
                </a:extLst>
              </p:cNvPr>
              <p:cNvGrpSpPr/>
              <p:nvPr/>
            </p:nvGrpSpPr>
            <p:grpSpPr>
              <a:xfrm>
                <a:off x="7176481" y="887651"/>
                <a:ext cx="904800" cy="497033"/>
                <a:chOff x="7176481" y="864482"/>
                <a:chExt cx="904800" cy="497033"/>
              </a:xfrm>
            </p:grpSpPr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354343EC-96F1-F7AD-F435-A936B616DB7A}"/>
                    </a:ext>
                  </a:extLst>
                </p:cNvPr>
                <p:cNvSpPr txBox="1"/>
                <p:nvPr/>
              </p:nvSpPr>
              <p:spPr>
                <a:xfrm>
                  <a:off x="7176481" y="864482"/>
                  <a:ext cx="745717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E2C182"/>
                          </a:gs>
                          <a:gs pos="100000">
                            <a:srgbClr val="CDA657"/>
                          </a:gs>
                        </a:gsLst>
                        <a:lin ang="3600000" scaled="0"/>
                      </a:gra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Roboto" pitchFamily="2" charset="0"/>
                    </a:rPr>
                    <a:t>100.0</a:t>
                  </a:r>
                  <a:r>
                    <a: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E2C182"/>
                          </a:gs>
                          <a:gs pos="100000">
                            <a:srgbClr val="CDA657"/>
                          </a:gs>
                        </a:gsLst>
                        <a:lin ang="3600000" scaled="0"/>
                      </a:gra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rPr>
                    <a:t>万</a:t>
                  </a:r>
                </a:p>
              </p:txBody>
            </p:sp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4EA65DE1-91F1-5A2F-CB72-3516B8B49089}"/>
                    </a:ext>
                  </a:extLst>
                </p:cNvPr>
                <p:cNvSpPr txBox="1"/>
                <p:nvPr/>
              </p:nvSpPr>
              <p:spPr>
                <a:xfrm>
                  <a:off x="7178470" y="1053738"/>
                  <a:ext cx="902811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阿里巴巴普惠体 R" panose="00020600040101010101" pitchFamily="18" charset="-122"/>
                    </a:rPr>
                    <a:t>研发费用</a:t>
                  </a:r>
                </a:p>
              </p:txBody>
            </p:sp>
          </p:grp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81E7AD0-8DBF-BA90-EE55-BCB261E1A2BD}"/>
              </a:ext>
            </a:extLst>
          </p:cNvPr>
          <p:cNvGrpSpPr/>
          <p:nvPr/>
        </p:nvGrpSpPr>
        <p:grpSpPr>
          <a:xfrm>
            <a:off x="6741595" y="2541268"/>
            <a:ext cx="1844586" cy="882229"/>
            <a:chOff x="8352366" y="2628276"/>
            <a:chExt cx="1844586" cy="882229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78B15F3-AB30-EDA4-B220-296C85A7310E}"/>
                </a:ext>
              </a:extLst>
            </p:cNvPr>
            <p:cNvSpPr/>
            <p:nvPr/>
          </p:nvSpPr>
          <p:spPr>
            <a:xfrm>
              <a:off x="8376953" y="2628276"/>
              <a:ext cx="1819999" cy="882229"/>
            </a:xfrm>
            <a:custGeom>
              <a:avLst/>
              <a:gdLst>
                <a:gd name="connsiteX0" fmla="*/ 86935 w 1819999"/>
                <a:gd name="connsiteY0" fmla="*/ 137092 h 882229"/>
                <a:gd name="connsiteX1" fmla="*/ 1733064 w 1819999"/>
                <a:gd name="connsiteY1" fmla="*/ 137092 h 882229"/>
                <a:gd name="connsiteX2" fmla="*/ 1819999 w 1819999"/>
                <a:gd name="connsiteY2" fmla="*/ 224027 h 882229"/>
                <a:gd name="connsiteX3" fmla="*/ 1819999 w 1819999"/>
                <a:gd name="connsiteY3" fmla="*/ 795294 h 882229"/>
                <a:gd name="connsiteX4" fmla="*/ 1733064 w 1819999"/>
                <a:gd name="connsiteY4" fmla="*/ 882229 h 882229"/>
                <a:gd name="connsiteX5" fmla="*/ 86935 w 1819999"/>
                <a:gd name="connsiteY5" fmla="*/ 882229 h 882229"/>
                <a:gd name="connsiteX6" fmla="*/ 0 w 1819999"/>
                <a:gd name="connsiteY6" fmla="*/ 795294 h 882229"/>
                <a:gd name="connsiteX7" fmla="*/ 0 w 1819999"/>
                <a:gd name="connsiteY7" fmla="*/ 224027 h 882229"/>
                <a:gd name="connsiteX8" fmla="*/ 86935 w 1819999"/>
                <a:gd name="connsiteY8" fmla="*/ 137092 h 882229"/>
                <a:gd name="connsiteX9" fmla="*/ 440758 w 1819999"/>
                <a:gd name="connsiteY9" fmla="*/ 0 h 882229"/>
                <a:gd name="connsiteX10" fmla="*/ 520271 w 1819999"/>
                <a:gd name="connsiteY10" fmla="*/ 137091 h 882229"/>
                <a:gd name="connsiteX11" fmla="*/ 361245 w 1819999"/>
                <a:gd name="connsiteY11" fmla="*/ 137091 h 88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9999" h="882229">
                  <a:moveTo>
                    <a:pt x="86935" y="137092"/>
                  </a:moveTo>
                  <a:lnTo>
                    <a:pt x="1733064" y="137092"/>
                  </a:lnTo>
                  <a:cubicBezTo>
                    <a:pt x="1781077" y="137092"/>
                    <a:pt x="1819999" y="176014"/>
                    <a:pt x="1819999" y="224027"/>
                  </a:cubicBezTo>
                  <a:lnTo>
                    <a:pt x="1819999" y="795294"/>
                  </a:lnTo>
                  <a:cubicBezTo>
                    <a:pt x="1819999" y="843307"/>
                    <a:pt x="1781077" y="882229"/>
                    <a:pt x="1733064" y="882229"/>
                  </a:cubicBezTo>
                  <a:lnTo>
                    <a:pt x="86935" y="882229"/>
                  </a:lnTo>
                  <a:cubicBezTo>
                    <a:pt x="38922" y="882229"/>
                    <a:pt x="0" y="843307"/>
                    <a:pt x="0" y="795294"/>
                  </a:cubicBezTo>
                  <a:lnTo>
                    <a:pt x="0" y="224027"/>
                  </a:lnTo>
                  <a:cubicBezTo>
                    <a:pt x="0" y="176014"/>
                    <a:pt x="38922" y="137092"/>
                    <a:pt x="86935" y="137092"/>
                  </a:cubicBezTo>
                  <a:close/>
                  <a:moveTo>
                    <a:pt x="440758" y="0"/>
                  </a:moveTo>
                  <a:lnTo>
                    <a:pt x="520271" y="137091"/>
                  </a:lnTo>
                  <a:lnTo>
                    <a:pt x="361245" y="137091"/>
                  </a:lnTo>
                  <a:close/>
                </a:path>
              </a:pathLst>
            </a:custGeom>
            <a:solidFill>
              <a:srgbClr val="CECECE">
                <a:alpha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E8769BA-B22B-65C2-9E55-080E6C197698}"/>
                </a:ext>
              </a:extLst>
            </p:cNvPr>
            <p:cNvGrpSpPr/>
            <p:nvPr/>
          </p:nvGrpSpPr>
          <p:grpSpPr>
            <a:xfrm>
              <a:off x="8352366" y="2903817"/>
              <a:ext cx="1803168" cy="569387"/>
              <a:chOff x="6236695" y="900125"/>
              <a:chExt cx="1803168" cy="569387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D332C1E0-2BD1-49A5-14D6-D6967189A7C9}"/>
                  </a:ext>
                </a:extLst>
              </p:cNvPr>
              <p:cNvSpPr txBox="1"/>
              <p:nvPr/>
            </p:nvSpPr>
            <p:spPr>
              <a:xfrm>
                <a:off x="6236695" y="900125"/>
                <a:ext cx="10086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CDA657"/>
                        </a:gs>
                        <a:gs pos="100000">
                          <a:srgbClr val="CFA960"/>
                        </a:gs>
                      </a:gsLst>
                      <a:lin ang="3600000" scaled="0"/>
                    </a:gradFill>
                    <a:effectLst/>
                    <a:uLnTx/>
                    <a:uFillTx/>
                    <a:latin typeface="思源黑体 CN Regular" panose="020B0500000000000000" pitchFamily="34" charset="-122"/>
                    <a:ea typeface="Roboto Cn" pitchFamily="2" charset="0"/>
                  </a:rPr>
                  <a:t>NO.2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CDA657"/>
                      </a:gs>
                      <a:gs pos="100000">
                        <a:srgbClr val="CFA960"/>
                      </a:gs>
                    </a:gsLst>
                    <a:lin ang="3600000" scaled="0"/>
                  </a:gra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94E20157-4787-F865-E790-FC317CD15A7B}"/>
                  </a:ext>
                </a:extLst>
              </p:cNvPr>
              <p:cNvGrpSpPr/>
              <p:nvPr/>
            </p:nvGrpSpPr>
            <p:grpSpPr>
              <a:xfrm>
                <a:off x="7137052" y="936371"/>
                <a:ext cx="902811" cy="533141"/>
                <a:chOff x="7137052" y="913202"/>
                <a:chExt cx="902811" cy="533141"/>
              </a:xfrm>
            </p:grpSpPr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id="{07EDFDF3-B471-5122-CF98-DEE35AF88614}"/>
                    </a:ext>
                  </a:extLst>
                </p:cNvPr>
                <p:cNvSpPr txBox="1"/>
                <p:nvPr/>
              </p:nvSpPr>
              <p:spPr>
                <a:xfrm>
                  <a:off x="7137052" y="913202"/>
                  <a:ext cx="6527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CFA960"/>
                          </a:gs>
                          <a:gs pos="100000">
                            <a:srgbClr val="CDA657"/>
                          </a:gs>
                        </a:gsLst>
                        <a:lin ang="3600000" scaled="0"/>
                      </a:gra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Roboto" pitchFamily="2" charset="0"/>
                    </a:rPr>
                    <a:t>66.6</a:t>
                  </a:r>
                  <a:r>
                    <a: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CFA960"/>
                          </a:gs>
                          <a:gs pos="100000">
                            <a:srgbClr val="CDA657"/>
                          </a:gs>
                        </a:gsLst>
                        <a:lin ang="3600000" scaled="0"/>
                      </a:gra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rPr>
                    <a:t>万</a:t>
                  </a:r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5610EA3E-0F6B-317A-B50A-43B6A01C74C7}"/>
                    </a:ext>
                  </a:extLst>
                </p:cNvPr>
                <p:cNvSpPr txBox="1"/>
                <p:nvPr/>
              </p:nvSpPr>
              <p:spPr>
                <a:xfrm>
                  <a:off x="7137052" y="1138566"/>
                  <a:ext cx="902811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阿里巴巴普惠体 R" panose="00020600040101010101" pitchFamily="18" charset="-122"/>
                    </a:rPr>
                    <a:t>人员工资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27195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C7F6DB4-1AA5-2604-0176-02B7A3DD77A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DBCDD08E-8011-D755-F396-B1A6E1CB07ED}"/>
              </a:ext>
            </a:extLst>
          </p:cNvPr>
          <p:cNvGrpSpPr/>
          <p:nvPr/>
        </p:nvGrpSpPr>
        <p:grpSpPr>
          <a:xfrm>
            <a:off x="3659822" y="224559"/>
            <a:ext cx="4872356" cy="1016031"/>
            <a:chOff x="3659822" y="402359"/>
            <a:chExt cx="4872356" cy="1016031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64DD5B8-2591-5C0D-2C38-35B6421BD472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659822" y="1018280"/>
              <a:ext cx="487235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dist">
                <a:defRPr sz="8800">
                  <a:gradFill>
                    <a:gsLst>
                      <a:gs pos="90000">
                        <a:schemeClr val="accent3"/>
                      </a:gs>
                      <a:gs pos="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2022</a:t>
              </a:r>
              <a:r>
                <a:rPr kumimoji="0" lang="zh-CN" altLang="en-US" sz="2000" b="0" i="0" u="none" strike="noStrike" kern="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年度建议和规划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42D1A9D-EE08-2065-CC0E-3C362CA2FC20}"/>
                </a:ext>
              </a:extLst>
            </p:cNvPr>
            <p:cNvGrpSpPr/>
            <p:nvPr/>
          </p:nvGrpSpPr>
          <p:grpSpPr>
            <a:xfrm>
              <a:off x="4063083" y="604538"/>
              <a:ext cx="4065835" cy="550836"/>
              <a:chOff x="3701803" y="452138"/>
              <a:chExt cx="4764941" cy="550836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940CDF63-6F9C-1192-70B6-CD901746FAAC}"/>
                  </a:ext>
                </a:extLst>
              </p:cNvPr>
              <p:cNvGrpSpPr/>
              <p:nvPr/>
            </p:nvGrpSpPr>
            <p:grpSpPr>
              <a:xfrm>
                <a:off x="3793861" y="501375"/>
                <a:ext cx="4604279" cy="415607"/>
                <a:chOff x="448146" y="5275268"/>
                <a:chExt cx="4604279" cy="415607"/>
              </a:xfrm>
            </p:grpSpPr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id="{C1F20B6B-E0F8-DFEB-57CC-6E57EEE94B38}"/>
                    </a:ext>
                  </a:extLst>
                </p:cNvPr>
                <p:cNvGrpSpPr/>
                <p:nvPr/>
              </p:nvGrpSpPr>
              <p:grpSpPr>
                <a:xfrm>
                  <a:off x="448146" y="5275268"/>
                  <a:ext cx="2256112" cy="379148"/>
                  <a:chOff x="-1290430" y="4954160"/>
                  <a:chExt cx="5688239" cy="955935"/>
                </a:xfrm>
              </p:grpSpPr>
              <p:sp>
                <p:nvSpPr>
                  <p:cNvPr id="14" name="平行四边形 13">
                    <a:extLst>
                      <a:ext uri="{FF2B5EF4-FFF2-40B4-BE49-F238E27FC236}">
                        <a16:creationId xmlns:a16="http://schemas.microsoft.com/office/drawing/2014/main" id="{089CA23C-4BB1-B04B-3AF7-33C49B35297A}"/>
                      </a:ext>
                    </a:extLst>
                  </p:cNvPr>
                  <p:cNvSpPr/>
                  <p:nvPr>
                    <p:custDataLst>
                      <p:tags r:id="rId5"/>
                    </p:custDataLst>
                  </p:nvPr>
                </p:nvSpPr>
                <p:spPr>
                  <a:xfrm flipH="1">
                    <a:off x="-1231294" y="4954160"/>
                    <a:ext cx="5629103" cy="867237"/>
                  </a:xfrm>
                  <a:prstGeom prst="parallelogram">
                    <a:avLst>
                      <a:gd name="adj" fmla="val 53200"/>
                    </a:avLst>
                  </a:prstGeom>
                  <a:gradFill>
                    <a:gsLst>
                      <a:gs pos="25000">
                        <a:srgbClr val="CFA960">
                          <a:alpha val="0"/>
                        </a:srgbClr>
                      </a:gs>
                      <a:gs pos="100000">
                        <a:srgbClr val="F4DB94">
                          <a:alpha val="20000"/>
                        </a:srgbClr>
                      </a:gs>
                    </a:gsLst>
                    <a:lin ang="1200000" scaled="0"/>
                  </a:gradFill>
                  <a:ln w="24638" cap="flat" cmpd="sng" algn="ctr">
                    <a:gradFill>
                      <a:gsLst>
                        <a:gs pos="25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2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49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15" name="平行四边形 14">
                    <a:extLst>
                      <a:ext uri="{FF2B5EF4-FFF2-40B4-BE49-F238E27FC236}">
                        <a16:creationId xmlns:a16="http://schemas.microsoft.com/office/drawing/2014/main" id="{6318A7BB-F49F-80D7-7478-2DD199B6AB93}"/>
                      </a:ext>
                    </a:extLst>
                  </p:cNvPr>
                  <p:cNvSpPr/>
                  <p:nvPr>
                    <p:custDataLst>
                      <p:tags r:id="rId6"/>
                    </p:custDataLst>
                  </p:nvPr>
                </p:nvSpPr>
                <p:spPr>
                  <a:xfrm flipH="1">
                    <a:off x="-1290430" y="5042858"/>
                    <a:ext cx="5629103" cy="867237"/>
                  </a:xfrm>
                  <a:prstGeom prst="parallelogram">
                    <a:avLst>
                      <a:gd name="adj" fmla="val 53200"/>
                    </a:avLst>
                  </a:prstGeom>
                  <a:noFill/>
                  <a:ln w="12319" cap="flat" cmpd="sng" algn="ctr">
                    <a:gradFill>
                      <a:gsLst>
                        <a:gs pos="8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7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49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</p:grpSp>
            <p:grpSp>
              <p:nvGrpSpPr>
                <p:cNvPr id="11" name="组合 10">
                  <a:extLst>
                    <a:ext uri="{FF2B5EF4-FFF2-40B4-BE49-F238E27FC236}">
                      <a16:creationId xmlns:a16="http://schemas.microsoft.com/office/drawing/2014/main" id="{AFC11B69-2431-8006-3618-0DFEC47A1CFF}"/>
                    </a:ext>
                  </a:extLst>
                </p:cNvPr>
                <p:cNvGrpSpPr/>
                <p:nvPr/>
              </p:nvGrpSpPr>
              <p:grpSpPr>
                <a:xfrm flipH="1">
                  <a:off x="2796315" y="5311727"/>
                  <a:ext cx="2256110" cy="379148"/>
                  <a:chOff x="-1290449" y="4998796"/>
                  <a:chExt cx="5688253" cy="955951"/>
                </a:xfrm>
              </p:grpSpPr>
              <p:sp>
                <p:nvSpPr>
                  <p:cNvPr id="12" name="平行四边形 11">
                    <a:extLst>
                      <a:ext uri="{FF2B5EF4-FFF2-40B4-BE49-F238E27FC236}">
                        <a16:creationId xmlns:a16="http://schemas.microsoft.com/office/drawing/2014/main" id="{5C491C51-801B-F6CC-4B86-74D6DEAD4A82}"/>
                      </a:ext>
                    </a:extLst>
                  </p:cNvPr>
                  <p:cNvSpPr/>
                  <p:nvPr>
                    <p:custDataLst>
                      <p:tags r:id="rId3"/>
                    </p:custDataLst>
                  </p:nvPr>
                </p:nvSpPr>
                <p:spPr>
                  <a:xfrm flipH="1">
                    <a:off x="-1231318" y="4998796"/>
                    <a:ext cx="5629122" cy="867251"/>
                  </a:xfrm>
                  <a:prstGeom prst="parallelogram">
                    <a:avLst>
                      <a:gd name="adj" fmla="val 53200"/>
                    </a:avLst>
                  </a:prstGeom>
                  <a:gradFill>
                    <a:gsLst>
                      <a:gs pos="25000">
                        <a:srgbClr val="CFA960">
                          <a:alpha val="0"/>
                        </a:srgbClr>
                      </a:gs>
                      <a:gs pos="100000">
                        <a:srgbClr val="F4DB94">
                          <a:alpha val="20000"/>
                        </a:srgbClr>
                      </a:gs>
                    </a:gsLst>
                    <a:lin ang="1200000" scaled="0"/>
                  </a:gradFill>
                  <a:ln w="24638" cap="flat" cmpd="sng" algn="ctr">
                    <a:gradFill>
                      <a:gsLst>
                        <a:gs pos="25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2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49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13" name="平行四边形 12">
                    <a:extLst>
                      <a:ext uri="{FF2B5EF4-FFF2-40B4-BE49-F238E27FC236}">
                        <a16:creationId xmlns:a16="http://schemas.microsoft.com/office/drawing/2014/main" id="{150F6A75-749D-6EFD-6AB9-B4EC38BED07E}"/>
                      </a:ext>
                    </a:extLst>
                  </p:cNvPr>
                  <p:cNvSpPr/>
                  <p:nvPr>
                    <p:custDataLst>
                      <p:tags r:id="rId4"/>
                    </p:custDataLst>
                  </p:nvPr>
                </p:nvSpPr>
                <p:spPr>
                  <a:xfrm flipH="1">
                    <a:off x="-1290449" y="5087496"/>
                    <a:ext cx="5629122" cy="867251"/>
                  </a:xfrm>
                  <a:prstGeom prst="parallelogram">
                    <a:avLst>
                      <a:gd name="adj" fmla="val 53200"/>
                    </a:avLst>
                  </a:prstGeom>
                  <a:noFill/>
                  <a:ln w="12319" cap="flat" cmpd="sng" algn="ctr">
                    <a:gradFill>
                      <a:gsLst>
                        <a:gs pos="8000">
                          <a:srgbClr val="CFA960">
                            <a:alpha val="0"/>
                          </a:srgbClr>
                        </a:gs>
                        <a:gs pos="100000">
                          <a:srgbClr val="F4DB94">
                            <a:alpha val="70000"/>
                          </a:srgbClr>
                        </a:gs>
                      </a:gsLst>
                      <a:lin ang="12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lIns="177394" tIns="88697" rIns="177394" bIns="88697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49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endParaRPr>
                  </a:p>
                </p:txBody>
              </p:sp>
            </p:grpSp>
          </p:grpSp>
          <p:pic>
            <p:nvPicPr>
              <p:cNvPr id="8" name="图片 7" descr="图片包含 游戏机&#10;&#10;描述已自动生成">
                <a:extLst>
                  <a:ext uri="{FF2B5EF4-FFF2-40B4-BE49-F238E27FC236}">
                    <a16:creationId xmlns:a16="http://schemas.microsoft.com/office/drawing/2014/main" id="{267ACADC-A17D-0D70-AF0E-EA5947B072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duotone>
                  <a:srgbClr val="FFC000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86719" y="830990"/>
                <a:ext cx="1880025" cy="171984"/>
              </a:xfrm>
              <a:prstGeom prst="rect">
                <a:avLst/>
              </a:prstGeom>
            </p:spPr>
          </p:pic>
          <p:pic>
            <p:nvPicPr>
              <p:cNvPr id="9" name="图片 8" descr="图片包含 游戏机&#10;&#10;描述已自动生成">
                <a:extLst>
                  <a:ext uri="{FF2B5EF4-FFF2-40B4-BE49-F238E27FC236}">
                    <a16:creationId xmlns:a16="http://schemas.microsoft.com/office/drawing/2014/main" id="{FAAA2753-CE90-B3DE-1144-1BCB42BA61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duotone>
                  <a:srgbClr val="FFC000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01803" y="452138"/>
                <a:ext cx="1050855" cy="171984"/>
              </a:xfrm>
              <a:prstGeom prst="rect">
                <a:avLst/>
              </a:prstGeom>
            </p:spPr>
          </p:pic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648F672-4CCA-89EA-BFAF-22C603286E5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30607" y="402359"/>
              <a:ext cx="353078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dist">
                <a:defRPr sz="8800">
                  <a:gradFill>
                    <a:gsLst>
                      <a:gs pos="90000">
                        <a:schemeClr val="accent3"/>
                      </a:gs>
                      <a:gs pos="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600" normalizeH="0" baseline="0" noProof="0" dirty="0">
                  <a:ln>
                    <a:noFill/>
                  </a:ln>
                  <a:gradFill>
                    <a:gsLst>
                      <a:gs pos="90000">
                        <a:srgbClr val="CFA960"/>
                      </a:gs>
                      <a:gs pos="0">
                        <a:srgbClr val="F4DB94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年度财务分析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D7863134-F321-8EA1-271E-00E93ECE1330}"/>
              </a:ext>
            </a:extLst>
          </p:cNvPr>
          <p:cNvSpPr txBox="1"/>
          <p:nvPr/>
        </p:nvSpPr>
        <p:spPr>
          <a:xfrm>
            <a:off x="4511420" y="3202016"/>
            <a:ext cx="6415977" cy="150419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kern="1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dirty="0"/>
              <a:t>请添加一段文本内容，本段落字号</a:t>
            </a:r>
            <a:r>
              <a:rPr lang="en-US" altLang="zh-CN" dirty="0"/>
              <a:t>18</a:t>
            </a:r>
            <a:r>
              <a:rPr lang="zh-CN" altLang="en-US" dirty="0"/>
              <a:t>号，行间距</a:t>
            </a:r>
            <a:r>
              <a:rPr lang="en-US" altLang="zh-CN" dirty="0"/>
              <a:t>1.3</a:t>
            </a:r>
            <a:r>
              <a:rPr lang="zh-CN" altLang="en-US" dirty="0"/>
              <a:t>倍。请添加一段文本内容，本段落字号</a:t>
            </a:r>
            <a:r>
              <a:rPr lang="en-US" altLang="zh-CN" dirty="0"/>
              <a:t>18</a:t>
            </a:r>
            <a:r>
              <a:rPr lang="zh-CN" altLang="en-US" dirty="0"/>
              <a:t>号，行间距</a:t>
            </a:r>
            <a:r>
              <a:rPr lang="en-US" altLang="zh-CN" dirty="0"/>
              <a:t>1.3</a:t>
            </a:r>
            <a:r>
              <a:rPr lang="zh-CN" altLang="en-US" dirty="0"/>
              <a:t>倍。请添加一段文本内容，本段落字号</a:t>
            </a:r>
            <a:r>
              <a:rPr lang="en-US" altLang="zh-CN" dirty="0"/>
              <a:t>18</a:t>
            </a:r>
            <a:r>
              <a:rPr lang="zh-CN" altLang="en-US" dirty="0"/>
              <a:t>号，行间距</a:t>
            </a:r>
            <a:r>
              <a:rPr lang="en-US" altLang="zh-CN" dirty="0"/>
              <a:t>1.3</a:t>
            </a:r>
            <a:r>
              <a:rPr lang="zh-CN" altLang="en-US" dirty="0"/>
              <a:t>倍。请添加一段文本内容，本段落字号</a:t>
            </a:r>
            <a:r>
              <a:rPr lang="en-US" altLang="zh-CN" dirty="0"/>
              <a:t>18</a:t>
            </a:r>
            <a:r>
              <a:rPr lang="zh-CN" altLang="en-US" dirty="0"/>
              <a:t>号，行间距</a:t>
            </a:r>
            <a:r>
              <a:rPr lang="en-US" altLang="zh-CN" dirty="0"/>
              <a:t>1.3</a:t>
            </a:r>
            <a:r>
              <a:rPr lang="zh-CN" altLang="en-US" dirty="0"/>
              <a:t>倍。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18EE499-DDF7-E96D-971C-3CD58CC6EC1C}"/>
              </a:ext>
            </a:extLst>
          </p:cNvPr>
          <p:cNvSpPr txBox="1"/>
          <p:nvPr/>
        </p:nvSpPr>
        <p:spPr>
          <a:xfrm>
            <a:off x="4511420" y="2259736"/>
            <a:ext cx="6415977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kern="1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dirty="0"/>
              <a:t>         请添加一段文本内容，本段落字号</a:t>
            </a:r>
            <a:r>
              <a:rPr lang="en-US" altLang="zh-CN" dirty="0"/>
              <a:t>18</a:t>
            </a:r>
            <a:r>
              <a:rPr lang="zh-CN" altLang="en-US" dirty="0"/>
              <a:t>号，行间距</a:t>
            </a:r>
            <a:r>
              <a:rPr lang="en-US" altLang="zh-CN" dirty="0"/>
              <a:t>1.3</a:t>
            </a:r>
            <a:r>
              <a:rPr lang="zh-CN" altLang="en-US" dirty="0"/>
              <a:t>倍。请添加一段文本内容，本段落字号</a:t>
            </a:r>
            <a:r>
              <a:rPr lang="en-US" altLang="zh-CN" dirty="0"/>
              <a:t>18</a:t>
            </a:r>
            <a:r>
              <a:rPr lang="zh-CN" altLang="en-US" dirty="0"/>
              <a:t>号，行间距</a:t>
            </a:r>
            <a:r>
              <a:rPr lang="en-US" altLang="zh-CN" dirty="0"/>
              <a:t>1.3</a:t>
            </a:r>
            <a:r>
              <a:rPr lang="zh-CN" altLang="en-US" dirty="0"/>
              <a:t>倍。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74B7F9E-C40D-899A-46B2-CE5AC14A4BFF}"/>
              </a:ext>
            </a:extLst>
          </p:cNvPr>
          <p:cNvGrpSpPr/>
          <p:nvPr/>
        </p:nvGrpSpPr>
        <p:grpSpPr>
          <a:xfrm>
            <a:off x="3286125" y="2109764"/>
            <a:ext cx="8441687" cy="3102928"/>
            <a:chOff x="3622434" y="2109764"/>
            <a:chExt cx="8105378" cy="3102928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5D0E6ADC-E961-4E7A-85F8-EA110D337D96}"/>
                </a:ext>
              </a:extLst>
            </p:cNvPr>
            <p:cNvCxnSpPr/>
            <p:nvPr/>
          </p:nvCxnSpPr>
          <p:spPr>
            <a:xfrm>
              <a:off x="3622434" y="2109764"/>
              <a:ext cx="8105378" cy="0"/>
            </a:xfrm>
            <a:prstGeom prst="line">
              <a:avLst/>
            </a:prstGeom>
            <a:noFill/>
            <a:ln w="41275" cap="flat" cmpd="sng" algn="ctr">
              <a:solidFill>
                <a:srgbClr val="D2AA76">
                  <a:alpha val="6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D5C63CE-C754-E7F2-2038-F4E46B0AD5C7}"/>
                </a:ext>
              </a:extLst>
            </p:cNvPr>
            <p:cNvSpPr/>
            <p:nvPr/>
          </p:nvSpPr>
          <p:spPr>
            <a:xfrm>
              <a:off x="3622434" y="4931705"/>
              <a:ext cx="8105378" cy="280987"/>
            </a:xfrm>
            <a:custGeom>
              <a:avLst/>
              <a:gdLst>
                <a:gd name="connsiteX0" fmla="*/ 0 w 8101012"/>
                <a:gd name="connsiteY0" fmla="*/ 0 h 280987"/>
                <a:gd name="connsiteX1" fmla="*/ 1685925 w 8101012"/>
                <a:gd name="connsiteY1" fmla="*/ 4762 h 280987"/>
                <a:gd name="connsiteX2" fmla="*/ 1685925 w 8101012"/>
                <a:gd name="connsiteY2" fmla="*/ 280987 h 280987"/>
                <a:gd name="connsiteX3" fmla="*/ 1957387 w 8101012"/>
                <a:gd name="connsiteY3" fmla="*/ 9525 h 280987"/>
                <a:gd name="connsiteX4" fmla="*/ 8101012 w 8101012"/>
                <a:gd name="connsiteY4" fmla="*/ 4762 h 280987"/>
                <a:gd name="connsiteX0-1" fmla="*/ 0 w 8101012"/>
                <a:gd name="connsiteY0-2" fmla="*/ 0 h 280987"/>
                <a:gd name="connsiteX1-3" fmla="*/ 1685925 w 8101012"/>
                <a:gd name="connsiteY1-4" fmla="*/ 4762 h 280987"/>
                <a:gd name="connsiteX2-5" fmla="*/ 1685925 w 8101012"/>
                <a:gd name="connsiteY2-6" fmla="*/ 280987 h 280987"/>
                <a:gd name="connsiteX3-7" fmla="*/ 1962150 w 8101012"/>
                <a:gd name="connsiteY3-8" fmla="*/ 14288 h 280987"/>
                <a:gd name="connsiteX4-9" fmla="*/ 8101012 w 8101012"/>
                <a:gd name="connsiteY4-10" fmla="*/ 4762 h 280987"/>
                <a:gd name="connsiteX0-11" fmla="*/ 0 w 8101012"/>
                <a:gd name="connsiteY0-12" fmla="*/ 0 h 280987"/>
                <a:gd name="connsiteX1-13" fmla="*/ 1685925 w 8101012"/>
                <a:gd name="connsiteY1-14" fmla="*/ 4762 h 280987"/>
                <a:gd name="connsiteX2-15" fmla="*/ 1685925 w 8101012"/>
                <a:gd name="connsiteY2-16" fmla="*/ 280987 h 280987"/>
                <a:gd name="connsiteX3-17" fmla="*/ 1947863 w 8101012"/>
                <a:gd name="connsiteY3-18" fmla="*/ 4763 h 280987"/>
                <a:gd name="connsiteX4-19" fmla="*/ 8101012 w 8101012"/>
                <a:gd name="connsiteY4-20" fmla="*/ 4762 h 280987"/>
                <a:gd name="connsiteX0-21" fmla="*/ 0 w 8091487"/>
                <a:gd name="connsiteY0-22" fmla="*/ 0 h 280987"/>
                <a:gd name="connsiteX1-23" fmla="*/ 1685925 w 8091487"/>
                <a:gd name="connsiteY1-24" fmla="*/ 4762 h 280987"/>
                <a:gd name="connsiteX2-25" fmla="*/ 1685925 w 8091487"/>
                <a:gd name="connsiteY2-26" fmla="*/ 280987 h 280987"/>
                <a:gd name="connsiteX3-27" fmla="*/ 1947863 w 8091487"/>
                <a:gd name="connsiteY3-28" fmla="*/ 4763 h 280987"/>
                <a:gd name="connsiteX4-29" fmla="*/ 8091487 w 8091487"/>
                <a:gd name="connsiteY4-30" fmla="*/ 9524 h 2809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091487" h="280987">
                  <a:moveTo>
                    <a:pt x="0" y="0"/>
                  </a:moveTo>
                  <a:lnTo>
                    <a:pt x="1685925" y="4762"/>
                  </a:lnTo>
                  <a:lnTo>
                    <a:pt x="1685925" y="280987"/>
                  </a:lnTo>
                  <a:lnTo>
                    <a:pt x="1947863" y="4763"/>
                  </a:lnTo>
                  <a:lnTo>
                    <a:pt x="8091487" y="9524"/>
                  </a:lnTo>
                </a:path>
              </a:pathLst>
            </a:custGeom>
            <a:noFill/>
            <a:ln w="41275" cap="flat" cmpd="sng" algn="ctr">
              <a:solidFill>
                <a:srgbClr val="D29B59">
                  <a:alpha val="6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</p:grpSp>
      <p:pic>
        <p:nvPicPr>
          <p:cNvPr id="21" name="图片 20" descr="穿着西装笔挺的男子&#10;&#10;描述已自动生成">
            <a:extLst>
              <a:ext uri="{FF2B5EF4-FFF2-40B4-BE49-F238E27FC236}">
                <a16:creationId xmlns:a16="http://schemas.microsoft.com/office/drawing/2014/main" id="{C0ABA922-021C-0FE0-A26B-1876827067E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24011" y="0"/>
            <a:ext cx="4354618" cy="6858000"/>
          </a:xfrm>
          <a:custGeom>
            <a:avLst/>
            <a:gdLst>
              <a:gd name="connsiteX0" fmla="*/ 4354618 w 4354618"/>
              <a:gd name="connsiteY0" fmla="*/ 0 h 6858000"/>
              <a:gd name="connsiteX1" fmla="*/ 0 w 4354618"/>
              <a:gd name="connsiteY1" fmla="*/ 0 h 6858000"/>
              <a:gd name="connsiteX2" fmla="*/ 0 w 4354618"/>
              <a:gd name="connsiteY2" fmla="*/ 6858000 h 6858000"/>
              <a:gd name="connsiteX3" fmla="*/ 4354618 w 435461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4618" h="6858000">
                <a:moveTo>
                  <a:pt x="4354618" y="0"/>
                </a:moveTo>
                <a:lnTo>
                  <a:pt x="0" y="0"/>
                </a:lnTo>
                <a:lnTo>
                  <a:pt x="0" y="6858000"/>
                </a:lnTo>
                <a:lnTo>
                  <a:pt x="4354618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473658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49229"/>
  <p:tag name="LEFT" val="879.3488"/>
  <p:tag name="WIDTH" val="90.61842"/>
  <p:tag name="HEIGHT" val="13.96087"/>
  <p:tag name="LINEWEIGHT" val="0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4.58465"/>
  <p:tag name="LEFT" val="784.0421"/>
  <p:tag name="WIDTH" val="90.61842"/>
  <p:tag name="HEIGHT" val="13.96087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6.01252"/>
  <p:tag name="LEFT" val="783.0901"/>
  <p:tag name="WIDTH" val="90.61842"/>
  <p:tag name="HEIGHT" val="13.96087"/>
  <p:tag name="LINEWEIGHT" val="0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6.06441"/>
  <p:tag name="LEFT" val="878.3969"/>
  <p:tag name="WIDTH" val="90.61842"/>
  <p:tag name="HEIGHT" val="13.96087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49229"/>
  <p:tag name="LEFT" val="879.3488"/>
  <p:tag name="WIDTH" val="90.61842"/>
  <p:tag name="HEIGHT" val="13.96087"/>
  <p:tag name="LINEWEIGHT" val="0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4.58465"/>
  <p:tag name="LEFT" val="784.0421"/>
  <p:tag name="WIDTH" val="90.61842"/>
  <p:tag name="HEIGHT" val="13.96087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6.01252"/>
  <p:tag name="LEFT" val="783.0901"/>
  <p:tag name="WIDTH" val="90.61842"/>
  <p:tag name="HEIGHT" val="13.96087"/>
  <p:tag name="LINEWEIGHT" val="0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6.06441"/>
  <p:tag name="LEFT" val="878.3969"/>
  <p:tag name="WIDTH" val="90.61842"/>
  <p:tag name="HEIGHT" val="13.96087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49229"/>
  <p:tag name="LEFT" val="879.3488"/>
  <p:tag name="WIDTH" val="90.61842"/>
  <p:tag name="HEIGHT" val="13.96087"/>
  <p:tag name="LINEWEIGHT" val="0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4.58465"/>
  <p:tag name="LEFT" val="784.0421"/>
  <p:tag name="WIDTH" val="90.61842"/>
  <p:tag name="HEIGHT" val="13.96087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6.01252"/>
  <p:tag name="LEFT" val="783.0901"/>
  <p:tag name="WIDTH" val="90.61842"/>
  <p:tag name="HEIGHT" val="13.96087"/>
  <p:tag name="LINEWEIGHT" val="0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6.06441"/>
  <p:tag name="LEFT" val="878.3969"/>
  <p:tag name="WIDTH" val="90.61842"/>
  <p:tag name="HEIGHT" val="13.96087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49229"/>
  <p:tag name="LEFT" val="879.3488"/>
  <p:tag name="WIDTH" val="90.61842"/>
  <p:tag name="HEIGHT" val="13.96087"/>
  <p:tag name="LINEWEIGHT" val="0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4.58465"/>
  <p:tag name="LEFT" val="784.0421"/>
  <p:tag name="WIDTH" val="90.61842"/>
  <p:tag name="HEIGHT" val="13.96087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6.06441"/>
  <p:tag name="LEFT" val="878.3969"/>
  <p:tag name="WIDTH" val="90.61842"/>
  <p:tag name="HEIGHT" val="13.96087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6.01252"/>
  <p:tag name="LEFT" val="783.0901"/>
  <p:tag name="WIDTH" val="90.61842"/>
  <p:tag name="HEIGHT" val="13.96087"/>
  <p:tag name="LINEWEIGHT" val="0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6.06441"/>
  <p:tag name="LEFT" val="878.3969"/>
  <p:tag name="WIDTH" val="90.61842"/>
  <p:tag name="HEIGHT" val="13.96087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49229"/>
  <p:tag name="LEFT" val="879.3488"/>
  <p:tag name="WIDTH" val="90.61842"/>
  <p:tag name="HEIGHT" val="13.96087"/>
  <p:tag name="LINEWEIGHT" val="0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4.58465"/>
  <p:tag name="LEFT" val="784.0421"/>
  <p:tag name="WIDTH" val="90.61842"/>
  <p:tag name="HEIGHT" val="13.96087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6.01252"/>
  <p:tag name="LEFT" val="783.0901"/>
  <p:tag name="WIDTH" val="90.61842"/>
  <p:tag name="HEIGHT" val="13.96087"/>
  <p:tag name="LINEWEIGHT" val="0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49229"/>
  <p:tag name="LEFT" val="879.3488"/>
  <p:tag name="WIDTH" val="90.61842"/>
  <p:tag name="HEIGHT" val="13.96087"/>
  <p:tag name="LINEWEIGHT" val="0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4.58465"/>
  <p:tag name="LEFT" val="784.0421"/>
  <p:tag name="WIDTH" val="90.61842"/>
  <p:tag name="HEIGHT" val="13.96087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6.01252"/>
  <p:tag name="LEFT" val="783.0901"/>
  <p:tag name="WIDTH" val="90.61842"/>
  <p:tag name="HEIGHT" val="13.96087"/>
  <p:tag name="LINEWEIGHT" val="0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6.06441"/>
  <p:tag name="LEFT" val="878.3969"/>
  <p:tag name="WIDTH" val="90.61842"/>
  <p:tag name="HEIGHT" val="13.96087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795</Words>
  <Application>Microsoft Office PowerPoint</Application>
  <PresentationFormat>宽屏</PresentationFormat>
  <Paragraphs>110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OPPOSans H</vt:lpstr>
      <vt:lpstr>等线</vt:lpstr>
      <vt:lpstr>汉仪雅酷黑 45W</vt:lpstr>
      <vt:lpstr>思源黑体 CN Bold</vt:lpstr>
      <vt:lpstr>思源黑体 CN Regular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白金商务财务工作年终汇报ppt模板</dc:title>
  <dc:creator>落西</dc:creator>
  <cp:keywords>P界达人</cp:keywords>
  <dc:description>www.51pptmoban.com</dc:description>
  <cp:lastModifiedBy>Power user</cp:lastModifiedBy>
  <cp:revision>15</cp:revision>
  <dcterms:created xsi:type="dcterms:W3CDTF">2022-11-30T20:50:26Z</dcterms:created>
  <dcterms:modified xsi:type="dcterms:W3CDTF">2023-01-10T09:32:04Z</dcterms:modified>
</cp:coreProperties>
</file>