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6" r:id="rId2"/>
    <p:sldId id="267" r:id="rId3"/>
    <p:sldId id="272" r:id="rId4"/>
    <p:sldId id="268" r:id="rId5"/>
    <p:sldId id="269" r:id="rId6"/>
    <p:sldId id="286" r:id="rId7"/>
    <p:sldId id="1127" r:id="rId8"/>
    <p:sldId id="275" r:id="rId9"/>
    <p:sldId id="278" r:id="rId10"/>
    <p:sldId id="279" r:id="rId11"/>
    <p:sldId id="1126" r:id="rId12"/>
    <p:sldId id="112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  <p15:guide id="5" pos="1073" userDrawn="1">
          <p15:clr>
            <a:srgbClr val="A4A3A4"/>
          </p15:clr>
        </p15:guide>
        <p15:guide id="6" pos="6607" userDrawn="1">
          <p15:clr>
            <a:srgbClr val="A4A3A4"/>
          </p15:clr>
        </p15:guide>
        <p15:guide id="7" pos="3659" userDrawn="1">
          <p15:clr>
            <a:srgbClr val="A4A3A4"/>
          </p15:clr>
        </p15:guide>
        <p15:guide id="8" pos="402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DC4A"/>
    <a:srgbClr val="F5C285"/>
    <a:srgbClr val="DA5148"/>
    <a:srgbClr val="1B80B3"/>
    <a:srgbClr val="5BB8E7"/>
    <a:srgbClr val="3CABE2"/>
    <a:srgbClr val="E6E6E6"/>
    <a:srgbClr val="306FB1"/>
    <a:srgbClr val="2280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6" autoAdjust="0"/>
    <p:restoredTop sz="96187" autoAdjust="0"/>
  </p:normalViewPr>
  <p:slideViewPr>
    <p:cSldViewPr snapToGrid="0" showGuides="1">
      <p:cViewPr>
        <p:scale>
          <a:sx n="75" d="100"/>
          <a:sy n="75" d="100"/>
        </p:scale>
        <p:origin x="1050" y="822"/>
      </p:cViewPr>
      <p:guideLst>
        <p:guide pos="3840"/>
        <p:guide orient="horz" pos="2160"/>
        <p:guide pos="1073"/>
        <p:guide pos="6607"/>
        <p:guide pos="3659"/>
        <p:guide pos="4021"/>
      </p:guideLst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60" d="100"/>
          <a:sy n="60" d="100"/>
        </p:scale>
        <p:origin x="2472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90506DD-6BDE-8831-1CBC-D4E0077EC2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143F1DC-3D65-9FCB-C8F8-25C0BA75193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C8314-5CE1-4380-B9A7-89042CE84381}" type="datetimeFigureOut">
              <a:rPr lang="zh-CN" altLang="en-US" smtClean="0"/>
              <a:t>2023/1/10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9BECCDB-53B6-33AF-5B10-6D2431D747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58E8827-1DE1-4113-51E1-A1D645743D0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980644-9B13-4BA0-8512-F999FBD88B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16718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F0339-BDAA-47BD-A723-EBDF622DA419}" type="datetimeFigureOut">
              <a:rPr lang="zh-CN" altLang="en-US" smtClean="0"/>
              <a:t>2023/1/10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8A90E6-52BD-4CFD-8F33-B74359CA1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624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8A90E6-52BD-4CFD-8F33-B74359CA1E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943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8A90E6-52BD-4CFD-8F33-B74359CA1E1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556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8A90E6-52BD-4CFD-8F33-B74359CA1E1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016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8A90E6-52BD-4CFD-8F33-B74359CA1E1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982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5663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381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06242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610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0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9.jpeg"/><Relationship Id="rId7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9A7D2C2-EBB2-32AF-2820-CB06F51DC8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FA1FE016-C2BF-EFD5-8BD9-BAA56FAB7A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5830" y="591004"/>
            <a:ext cx="2229155" cy="124314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F016B21D-B1D4-02A8-F70F-519913AE36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757" y="1895886"/>
            <a:ext cx="3672847" cy="20482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07E2FE9-A44D-1A46-A55F-5ADD2C975F6E}"/>
              </a:ext>
            </a:extLst>
          </p:cNvPr>
          <p:cNvSpPr txBox="1"/>
          <p:nvPr/>
        </p:nvSpPr>
        <p:spPr>
          <a:xfrm>
            <a:off x="4823114" y="5017730"/>
            <a:ext cx="2545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</a:rPr>
              <a:t>演讲人：</a:t>
            </a:r>
            <a:r>
              <a:rPr lang="en-US" altLang="zh-CN" dirty="0">
                <a:solidFill>
                  <a:schemeClr val="accent2"/>
                </a:solidFill>
              </a:rPr>
              <a:t>51PPT</a:t>
            </a:r>
            <a:r>
              <a:rPr lang="zh-CN" altLang="en-US" dirty="0">
                <a:solidFill>
                  <a:schemeClr val="accent2"/>
                </a:solidFill>
              </a:rPr>
              <a:t>模板</a:t>
            </a:r>
            <a:endParaRPr lang="en-US" altLang="zh-CN" dirty="0">
              <a:solidFill>
                <a:schemeClr val="accent2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3D76177-B879-3575-01DB-16E9138CB5F2}"/>
              </a:ext>
            </a:extLst>
          </p:cNvPr>
          <p:cNvSpPr txBox="1"/>
          <p:nvPr/>
        </p:nvSpPr>
        <p:spPr>
          <a:xfrm>
            <a:off x="4823114" y="5387062"/>
            <a:ext cx="2545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</a:rPr>
              <a:t>时间：</a:t>
            </a:r>
            <a:r>
              <a:rPr lang="en-US" altLang="zh-CN" dirty="0">
                <a:solidFill>
                  <a:schemeClr val="accent2"/>
                </a:solidFill>
              </a:rPr>
              <a:t>20XX</a:t>
            </a:r>
            <a:r>
              <a:rPr lang="zh-CN" altLang="en-US" dirty="0">
                <a:solidFill>
                  <a:schemeClr val="accent2"/>
                </a:solidFill>
              </a:rPr>
              <a:t>年</a:t>
            </a:r>
            <a:r>
              <a:rPr lang="en-US" altLang="zh-CN" dirty="0">
                <a:solidFill>
                  <a:schemeClr val="accent2"/>
                </a:solidFill>
              </a:rPr>
              <a:t>XX</a:t>
            </a:r>
            <a:r>
              <a:rPr lang="zh-CN" altLang="en-US" dirty="0">
                <a:solidFill>
                  <a:schemeClr val="accent2"/>
                </a:solidFill>
              </a:rPr>
              <a:t>月</a:t>
            </a:r>
            <a:endParaRPr lang="en-US" altLang="zh-CN" dirty="0">
              <a:solidFill>
                <a:schemeClr val="accent2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688AE9D-9F4C-A90C-6A6D-EB3755BDD76D}"/>
              </a:ext>
            </a:extLst>
          </p:cNvPr>
          <p:cNvGrpSpPr/>
          <p:nvPr/>
        </p:nvGrpSpPr>
        <p:grpSpPr>
          <a:xfrm>
            <a:off x="3295622" y="1461091"/>
            <a:ext cx="5600756" cy="2917850"/>
            <a:chOff x="3295622" y="1461091"/>
            <a:chExt cx="5600756" cy="2917850"/>
          </a:xfrm>
        </p:grpSpPr>
        <p:sp>
          <p:nvSpPr>
            <p:cNvPr id="4" name="缺角矩形 3">
              <a:extLst>
                <a:ext uri="{FF2B5EF4-FFF2-40B4-BE49-F238E27FC236}">
                  <a16:creationId xmlns:a16="http://schemas.microsoft.com/office/drawing/2014/main" id="{8D0A3FD8-7D5F-FB71-9DDB-4E9A6B54B7AC}"/>
                </a:ext>
              </a:extLst>
            </p:cNvPr>
            <p:cNvSpPr/>
            <p:nvPr/>
          </p:nvSpPr>
          <p:spPr>
            <a:xfrm>
              <a:off x="3295622" y="1461091"/>
              <a:ext cx="5600756" cy="2917850"/>
            </a:xfrm>
            <a:prstGeom prst="plaque">
              <a:avLst>
                <a:gd name="adj" fmla="val 7570"/>
              </a:avLst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缺角矩形 5">
              <a:extLst>
                <a:ext uri="{FF2B5EF4-FFF2-40B4-BE49-F238E27FC236}">
                  <a16:creationId xmlns:a16="http://schemas.microsoft.com/office/drawing/2014/main" id="{88405660-3626-25D8-80E6-9C24F77494AC}"/>
                </a:ext>
              </a:extLst>
            </p:cNvPr>
            <p:cNvSpPr/>
            <p:nvPr/>
          </p:nvSpPr>
          <p:spPr>
            <a:xfrm>
              <a:off x="3440210" y="1570016"/>
              <a:ext cx="5311580" cy="2700000"/>
            </a:xfrm>
            <a:prstGeom prst="plaque">
              <a:avLst>
                <a:gd name="adj" fmla="val 7570"/>
              </a:avLst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8B17A33-C070-F211-17EF-8E5F7BDD5C37}"/>
              </a:ext>
            </a:extLst>
          </p:cNvPr>
          <p:cNvGrpSpPr/>
          <p:nvPr/>
        </p:nvGrpSpPr>
        <p:grpSpPr>
          <a:xfrm>
            <a:off x="4477497" y="1731616"/>
            <a:ext cx="3098203" cy="2440063"/>
            <a:chOff x="4477497" y="1731616"/>
            <a:chExt cx="3098203" cy="244006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3D3E5A9-BA61-B29E-40B7-BD6AA4C849ED}"/>
                </a:ext>
              </a:extLst>
            </p:cNvPr>
            <p:cNvSpPr txBox="1"/>
            <p:nvPr/>
          </p:nvSpPr>
          <p:spPr>
            <a:xfrm>
              <a:off x="4477497" y="1731616"/>
              <a:ext cx="2201759" cy="2198513"/>
            </a:xfrm>
            <a:custGeom>
              <a:avLst/>
              <a:gdLst/>
              <a:ahLst/>
              <a:cxnLst/>
              <a:rect l="l" t="t" r="r" b="b"/>
              <a:pathLst>
                <a:path w="2201759" h="2198513">
                  <a:moveTo>
                    <a:pt x="1349866" y="2188417"/>
                  </a:moveTo>
                  <a:cubicBezTo>
                    <a:pt x="1352391" y="2188417"/>
                    <a:pt x="1354494" y="2190941"/>
                    <a:pt x="1356177" y="2195989"/>
                  </a:cubicBezTo>
                  <a:lnTo>
                    <a:pt x="1348604" y="2195989"/>
                  </a:lnTo>
                  <a:cubicBezTo>
                    <a:pt x="1346922" y="2190941"/>
                    <a:pt x="1347342" y="2188417"/>
                    <a:pt x="1349866" y="2188417"/>
                  </a:cubicBezTo>
                  <a:close/>
                  <a:moveTo>
                    <a:pt x="858924" y="2150555"/>
                  </a:moveTo>
                  <a:cubicBezTo>
                    <a:pt x="860607" y="2150555"/>
                    <a:pt x="861448" y="2151396"/>
                    <a:pt x="861448" y="2153079"/>
                  </a:cubicBezTo>
                  <a:lnTo>
                    <a:pt x="856400" y="2153079"/>
                  </a:lnTo>
                  <a:cubicBezTo>
                    <a:pt x="856400" y="2151396"/>
                    <a:pt x="857242" y="2150555"/>
                    <a:pt x="858924" y="2150555"/>
                  </a:cubicBezTo>
                  <a:close/>
                  <a:moveTo>
                    <a:pt x="861448" y="2127207"/>
                  </a:moveTo>
                  <a:cubicBezTo>
                    <a:pt x="862290" y="2127627"/>
                    <a:pt x="863131" y="2128679"/>
                    <a:pt x="863973" y="2130362"/>
                  </a:cubicBezTo>
                  <a:lnTo>
                    <a:pt x="863973" y="2137934"/>
                  </a:lnTo>
                  <a:cubicBezTo>
                    <a:pt x="860607" y="2137934"/>
                    <a:pt x="858504" y="2136672"/>
                    <a:pt x="857662" y="2134148"/>
                  </a:cubicBezTo>
                  <a:cubicBezTo>
                    <a:pt x="856821" y="2131624"/>
                    <a:pt x="857242" y="2129521"/>
                    <a:pt x="858924" y="2127838"/>
                  </a:cubicBezTo>
                  <a:cubicBezTo>
                    <a:pt x="859766" y="2126996"/>
                    <a:pt x="860607" y="2126786"/>
                    <a:pt x="861448" y="2127207"/>
                  </a:cubicBezTo>
                  <a:close/>
                  <a:moveTo>
                    <a:pt x="636801" y="1946416"/>
                  </a:moveTo>
                  <a:cubicBezTo>
                    <a:pt x="636801" y="1947047"/>
                    <a:pt x="635960" y="1948625"/>
                    <a:pt x="634277" y="1951149"/>
                  </a:cubicBezTo>
                  <a:lnTo>
                    <a:pt x="629229" y="1956197"/>
                  </a:lnTo>
                  <a:cubicBezTo>
                    <a:pt x="629229" y="1952832"/>
                    <a:pt x="630912" y="1949887"/>
                    <a:pt x="634277" y="1947363"/>
                  </a:cubicBezTo>
                  <a:cubicBezTo>
                    <a:pt x="635960" y="1946101"/>
                    <a:pt x="636801" y="1945785"/>
                    <a:pt x="636801" y="1946416"/>
                  </a:cubicBezTo>
                  <a:close/>
                  <a:moveTo>
                    <a:pt x="4508" y="1915811"/>
                  </a:moveTo>
                  <a:cubicBezTo>
                    <a:pt x="8715" y="1915811"/>
                    <a:pt x="9977" y="1917494"/>
                    <a:pt x="8294" y="1920859"/>
                  </a:cubicBezTo>
                  <a:lnTo>
                    <a:pt x="722" y="1920859"/>
                  </a:lnTo>
                  <a:cubicBezTo>
                    <a:pt x="-961" y="1917494"/>
                    <a:pt x="301" y="1915811"/>
                    <a:pt x="4508" y="1915811"/>
                  </a:cubicBezTo>
                  <a:close/>
                  <a:moveTo>
                    <a:pt x="1161819" y="1683592"/>
                  </a:moveTo>
                  <a:lnTo>
                    <a:pt x="1075999" y="1701261"/>
                  </a:lnTo>
                  <a:cubicBezTo>
                    <a:pt x="1069268" y="1704626"/>
                    <a:pt x="1060434" y="1707571"/>
                    <a:pt x="1049496" y="1710095"/>
                  </a:cubicBezTo>
                  <a:cubicBezTo>
                    <a:pt x="1038558" y="1712619"/>
                    <a:pt x="1029723" y="1714723"/>
                    <a:pt x="1022992" y="1716405"/>
                  </a:cubicBezTo>
                  <a:cubicBezTo>
                    <a:pt x="992703" y="1723136"/>
                    <a:pt x="968724" y="1731129"/>
                    <a:pt x="951055" y="1740385"/>
                  </a:cubicBezTo>
                  <a:cubicBezTo>
                    <a:pt x="933386" y="1749640"/>
                    <a:pt x="921186" y="1764364"/>
                    <a:pt x="914455" y="1784557"/>
                  </a:cubicBezTo>
                  <a:lnTo>
                    <a:pt x="916979" y="1784557"/>
                  </a:lnTo>
                  <a:cubicBezTo>
                    <a:pt x="915296" y="1792970"/>
                    <a:pt x="914876" y="1802646"/>
                    <a:pt x="915717" y="1813584"/>
                  </a:cubicBezTo>
                  <a:cubicBezTo>
                    <a:pt x="916558" y="1824522"/>
                    <a:pt x="916979" y="1833356"/>
                    <a:pt x="916979" y="1840087"/>
                  </a:cubicBezTo>
                  <a:cubicBezTo>
                    <a:pt x="957365" y="1828308"/>
                    <a:pt x="985130" y="1819053"/>
                    <a:pt x="1000275" y="1812322"/>
                  </a:cubicBezTo>
                  <a:cubicBezTo>
                    <a:pt x="1007006" y="1814005"/>
                    <a:pt x="1019627" y="1818632"/>
                    <a:pt x="1038137" y="1826205"/>
                  </a:cubicBezTo>
                  <a:cubicBezTo>
                    <a:pt x="1056647" y="1833777"/>
                    <a:pt x="1074316" y="1835881"/>
                    <a:pt x="1091144" y="1832515"/>
                  </a:cubicBezTo>
                  <a:cubicBezTo>
                    <a:pt x="1097875" y="1832515"/>
                    <a:pt x="1105026" y="1833356"/>
                    <a:pt x="1112599" y="1835039"/>
                  </a:cubicBezTo>
                  <a:cubicBezTo>
                    <a:pt x="1120171" y="1836722"/>
                    <a:pt x="1127323" y="1837563"/>
                    <a:pt x="1134054" y="1837563"/>
                  </a:cubicBezTo>
                  <a:cubicBezTo>
                    <a:pt x="1144150" y="1837563"/>
                    <a:pt x="1150881" y="1835881"/>
                    <a:pt x="1154247" y="1832515"/>
                  </a:cubicBezTo>
                  <a:cubicBezTo>
                    <a:pt x="1159295" y="1810639"/>
                    <a:pt x="1161819" y="1784557"/>
                    <a:pt x="1161819" y="1754267"/>
                  </a:cubicBezTo>
                  <a:cubicBezTo>
                    <a:pt x="1161819" y="1723978"/>
                    <a:pt x="1161819" y="1700419"/>
                    <a:pt x="1161819" y="1683592"/>
                  </a:cubicBezTo>
                  <a:close/>
                  <a:moveTo>
                    <a:pt x="1101240" y="1080326"/>
                  </a:moveTo>
                  <a:lnTo>
                    <a:pt x="1043185" y="1095471"/>
                  </a:lnTo>
                  <a:cubicBezTo>
                    <a:pt x="1041503" y="1093788"/>
                    <a:pt x="1038137" y="1092947"/>
                    <a:pt x="1033089" y="1092947"/>
                  </a:cubicBezTo>
                  <a:cubicBezTo>
                    <a:pt x="1028041" y="1092947"/>
                    <a:pt x="1022151" y="1094629"/>
                    <a:pt x="1015420" y="1097995"/>
                  </a:cubicBezTo>
                  <a:cubicBezTo>
                    <a:pt x="1008689" y="1101360"/>
                    <a:pt x="1003641" y="1103884"/>
                    <a:pt x="1000275" y="1105567"/>
                  </a:cubicBezTo>
                  <a:lnTo>
                    <a:pt x="992703" y="1105567"/>
                  </a:lnTo>
                  <a:lnTo>
                    <a:pt x="990179" y="1103043"/>
                  </a:lnTo>
                  <a:lnTo>
                    <a:pt x="891738" y="1138381"/>
                  </a:lnTo>
                  <a:cubicBezTo>
                    <a:pt x="888372" y="1140064"/>
                    <a:pt x="882062" y="1143429"/>
                    <a:pt x="872807" y="1148477"/>
                  </a:cubicBezTo>
                  <a:cubicBezTo>
                    <a:pt x="863552" y="1153526"/>
                    <a:pt x="856400" y="1158994"/>
                    <a:pt x="851352" y="1164884"/>
                  </a:cubicBezTo>
                  <a:cubicBezTo>
                    <a:pt x="846304" y="1170774"/>
                    <a:pt x="843779" y="1177925"/>
                    <a:pt x="843779" y="1186339"/>
                  </a:cubicBezTo>
                  <a:cubicBezTo>
                    <a:pt x="837049" y="1196436"/>
                    <a:pt x="829476" y="1211580"/>
                    <a:pt x="821062" y="1231773"/>
                  </a:cubicBezTo>
                  <a:cubicBezTo>
                    <a:pt x="812649" y="1251966"/>
                    <a:pt x="802552" y="1267953"/>
                    <a:pt x="790773" y="1279732"/>
                  </a:cubicBezTo>
                  <a:cubicBezTo>
                    <a:pt x="785725" y="1288146"/>
                    <a:pt x="781518" y="1299083"/>
                    <a:pt x="778152" y="1312546"/>
                  </a:cubicBezTo>
                  <a:cubicBezTo>
                    <a:pt x="774787" y="1326007"/>
                    <a:pt x="771421" y="1336104"/>
                    <a:pt x="768056" y="1342835"/>
                  </a:cubicBezTo>
                  <a:cubicBezTo>
                    <a:pt x="764690" y="1341152"/>
                    <a:pt x="763849" y="1342835"/>
                    <a:pt x="765532" y="1347883"/>
                  </a:cubicBezTo>
                  <a:cubicBezTo>
                    <a:pt x="767214" y="1352931"/>
                    <a:pt x="768056" y="1356297"/>
                    <a:pt x="768056" y="1357980"/>
                  </a:cubicBezTo>
                  <a:cubicBezTo>
                    <a:pt x="766373" y="1361345"/>
                    <a:pt x="763007" y="1367656"/>
                    <a:pt x="757959" y="1376911"/>
                  </a:cubicBezTo>
                  <a:cubicBezTo>
                    <a:pt x="752911" y="1386166"/>
                    <a:pt x="750387" y="1393317"/>
                    <a:pt x="750387" y="1398366"/>
                  </a:cubicBezTo>
                  <a:cubicBezTo>
                    <a:pt x="750387" y="1408462"/>
                    <a:pt x="757118" y="1413510"/>
                    <a:pt x="770580" y="1413510"/>
                  </a:cubicBezTo>
                  <a:cubicBezTo>
                    <a:pt x="775628" y="1411828"/>
                    <a:pt x="783201" y="1410986"/>
                    <a:pt x="793297" y="1410986"/>
                  </a:cubicBezTo>
                  <a:cubicBezTo>
                    <a:pt x="821904" y="1410986"/>
                    <a:pt x="852193" y="1423607"/>
                    <a:pt x="884166" y="1448848"/>
                  </a:cubicBezTo>
                  <a:cubicBezTo>
                    <a:pt x="887531" y="1467358"/>
                    <a:pt x="900152" y="1487551"/>
                    <a:pt x="922027" y="1509427"/>
                  </a:cubicBezTo>
                  <a:cubicBezTo>
                    <a:pt x="940538" y="1504379"/>
                    <a:pt x="959889" y="1488393"/>
                    <a:pt x="980082" y="1461469"/>
                  </a:cubicBezTo>
                  <a:cubicBezTo>
                    <a:pt x="985130" y="1456421"/>
                    <a:pt x="991020" y="1453896"/>
                    <a:pt x="997751" y="1453896"/>
                  </a:cubicBezTo>
                  <a:cubicBezTo>
                    <a:pt x="1004482" y="1453896"/>
                    <a:pt x="1011213" y="1455579"/>
                    <a:pt x="1017944" y="1458945"/>
                  </a:cubicBezTo>
                  <a:cubicBezTo>
                    <a:pt x="1031406" y="1470724"/>
                    <a:pt x="1045709" y="1477455"/>
                    <a:pt x="1060854" y="1479138"/>
                  </a:cubicBezTo>
                  <a:cubicBezTo>
                    <a:pt x="1086096" y="1467358"/>
                    <a:pt x="1121433" y="1459786"/>
                    <a:pt x="1166867" y="1456421"/>
                  </a:cubicBezTo>
                  <a:lnTo>
                    <a:pt x="1169392" y="1325166"/>
                  </a:lnTo>
                  <a:cubicBezTo>
                    <a:pt x="1167709" y="1323483"/>
                    <a:pt x="1164343" y="1322642"/>
                    <a:pt x="1159295" y="1322642"/>
                  </a:cubicBezTo>
                  <a:cubicBezTo>
                    <a:pt x="1154247" y="1322642"/>
                    <a:pt x="1148357" y="1324325"/>
                    <a:pt x="1141626" y="1327690"/>
                  </a:cubicBezTo>
                  <a:cubicBezTo>
                    <a:pt x="1134895" y="1331056"/>
                    <a:pt x="1129847" y="1333580"/>
                    <a:pt x="1126481" y="1335263"/>
                  </a:cubicBezTo>
                  <a:cubicBezTo>
                    <a:pt x="1119750" y="1336945"/>
                    <a:pt x="1110916" y="1339049"/>
                    <a:pt x="1099978" y="1341573"/>
                  </a:cubicBezTo>
                  <a:cubicBezTo>
                    <a:pt x="1089040" y="1344097"/>
                    <a:pt x="1080206" y="1345359"/>
                    <a:pt x="1073475" y="1345359"/>
                  </a:cubicBezTo>
                  <a:lnTo>
                    <a:pt x="1073475" y="1342835"/>
                  </a:lnTo>
                  <a:lnTo>
                    <a:pt x="1070951" y="1345359"/>
                  </a:lnTo>
                  <a:cubicBezTo>
                    <a:pt x="1032247" y="1343676"/>
                    <a:pt x="991861" y="1336525"/>
                    <a:pt x="949793" y="1323904"/>
                  </a:cubicBezTo>
                  <a:cubicBezTo>
                    <a:pt x="907724" y="1311283"/>
                    <a:pt x="882483" y="1303290"/>
                    <a:pt x="874069" y="1299925"/>
                  </a:cubicBezTo>
                  <a:cubicBezTo>
                    <a:pt x="863973" y="1298242"/>
                    <a:pt x="856400" y="1295718"/>
                    <a:pt x="851352" y="1292352"/>
                  </a:cubicBezTo>
                  <a:cubicBezTo>
                    <a:pt x="846304" y="1288987"/>
                    <a:pt x="841255" y="1283097"/>
                    <a:pt x="836207" y="1274684"/>
                  </a:cubicBezTo>
                  <a:cubicBezTo>
                    <a:pt x="891738" y="1244394"/>
                    <a:pt x="953158" y="1217049"/>
                    <a:pt x="1020468" y="1192649"/>
                  </a:cubicBezTo>
                  <a:cubicBezTo>
                    <a:pt x="1087778" y="1168250"/>
                    <a:pt x="1129006" y="1153526"/>
                    <a:pt x="1144150" y="1148477"/>
                  </a:cubicBezTo>
                  <a:cubicBezTo>
                    <a:pt x="1142467" y="1136698"/>
                    <a:pt x="1136157" y="1124077"/>
                    <a:pt x="1125219" y="1110615"/>
                  </a:cubicBezTo>
                  <a:cubicBezTo>
                    <a:pt x="1114282" y="1097153"/>
                    <a:pt x="1106288" y="1087057"/>
                    <a:pt x="1101240" y="1080326"/>
                  </a:cubicBezTo>
                  <a:close/>
                  <a:moveTo>
                    <a:pt x="523216" y="986933"/>
                  </a:moveTo>
                  <a:cubicBezTo>
                    <a:pt x="529947" y="986933"/>
                    <a:pt x="532471" y="990299"/>
                    <a:pt x="530788" y="997030"/>
                  </a:cubicBezTo>
                  <a:lnTo>
                    <a:pt x="515643" y="997030"/>
                  </a:lnTo>
                  <a:cubicBezTo>
                    <a:pt x="513960" y="990299"/>
                    <a:pt x="516485" y="986933"/>
                    <a:pt x="523216" y="986933"/>
                  </a:cubicBezTo>
                  <a:close/>
                  <a:moveTo>
                    <a:pt x="707477" y="156496"/>
                  </a:moveTo>
                  <a:cubicBezTo>
                    <a:pt x="709159" y="156496"/>
                    <a:pt x="710001" y="157338"/>
                    <a:pt x="710001" y="159020"/>
                  </a:cubicBezTo>
                  <a:lnTo>
                    <a:pt x="704953" y="159020"/>
                  </a:lnTo>
                  <a:cubicBezTo>
                    <a:pt x="704953" y="157338"/>
                    <a:pt x="705794" y="156496"/>
                    <a:pt x="707477" y="156496"/>
                  </a:cubicBezTo>
                  <a:close/>
                  <a:moveTo>
                    <a:pt x="848828" y="0"/>
                  </a:moveTo>
                  <a:cubicBezTo>
                    <a:pt x="860607" y="0"/>
                    <a:pt x="874069" y="1683"/>
                    <a:pt x="889214" y="5049"/>
                  </a:cubicBezTo>
                  <a:cubicBezTo>
                    <a:pt x="904358" y="8414"/>
                    <a:pt x="915296" y="10938"/>
                    <a:pt x="922027" y="12621"/>
                  </a:cubicBezTo>
                  <a:lnTo>
                    <a:pt x="929600" y="12621"/>
                  </a:lnTo>
                  <a:cubicBezTo>
                    <a:pt x="936331" y="10938"/>
                    <a:pt x="943482" y="9255"/>
                    <a:pt x="951055" y="7573"/>
                  </a:cubicBezTo>
                  <a:cubicBezTo>
                    <a:pt x="958627" y="5890"/>
                    <a:pt x="968303" y="5049"/>
                    <a:pt x="980082" y="5049"/>
                  </a:cubicBezTo>
                  <a:cubicBezTo>
                    <a:pt x="991861" y="5049"/>
                    <a:pt x="1001117" y="8414"/>
                    <a:pt x="1007848" y="15145"/>
                  </a:cubicBezTo>
                  <a:cubicBezTo>
                    <a:pt x="1009530" y="18511"/>
                    <a:pt x="1014158" y="25662"/>
                    <a:pt x="1021730" y="36600"/>
                  </a:cubicBezTo>
                  <a:cubicBezTo>
                    <a:pt x="1029303" y="47538"/>
                    <a:pt x="1038978" y="54690"/>
                    <a:pt x="1050758" y="58055"/>
                  </a:cubicBezTo>
                  <a:cubicBezTo>
                    <a:pt x="1060854" y="68152"/>
                    <a:pt x="1070109" y="82455"/>
                    <a:pt x="1078523" y="100965"/>
                  </a:cubicBezTo>
                  <a:cubicBezTo>
                    <a:pt x="1086937" y="119476"/>
                    <a:pt x="1093668" y="132938"/>
                    <a:pt x="1098716" y="141351"/>
                  </a:cubicBezTo>
                  <a:cubicBezTo>
                    <a:pt x="1102081" y="144717"/>
                    <a:pt x="1107130" y="146400"/>
                    <a:pt x="1113861" y="146400"/>
                  </a:cubicBezTo>
                  <a:cubicBezTo>
                    <a:pt x="1120592" y="146400"/>
                    <a:pt x="1130688" y="144717"/>
                    <a:pt x="1144150" y="141351"/>
                  </a:cubicBezTo>
                  <a:cubicBezTo>
                    <a:pt x="1159295" y="136303"/>
                    <a:pt x="1180329" y="123683"/>
                    <a:pt x="1207253" y="103489"/>
                  </a:cubicBezTo>
                  <a:cubicBezTo>
                    <a:pt x="1213984" y="101807"/>
                    <a:pt x="1221136" y="99283"/>
                    <a:pt x="1228708" y="95917"/>
                  </a:cubicBezTo>
                  <a:cubicBezTo>
                    <a:pt x="1236281" y="92552"/>
                    <a:pt x="1245957" y="90027"/>
                    <a:pt x="1257736" y="88345"/>
                  </a:cubicBezTo>
                  <a:lnTo>
                    <a:pt x="1260260" y="90869"/>
                  </a:lnTo>
                  <a:lnTo>
                    <a:pt x="1260260" y="88345"/>
                  </a:lnTo>
                  <a:cubicBezTo>
                    <a:pt x="1263626" y="88345"/>
                    <a:pt x="1270777" y="89607"/>
                    <a:pt x="1281715" y="92131"/>
                  </a:cubicBezTo>
                  <a:cubicBezTo>
                    <a:pt x="1292653" y="94655"/>
                    <a:pt x="1302329" y="94234"/>
                    <a:pt x="1310743" y="90869"/>
                  </a:cubicBezTo>
                  <a:cubicBezTo>
                    <a:pt x="1332618" y="92552"/>
                    <a:pt x="1356177" y="98441"/>
                    <a:pt x="1381418" y="108538"/>
                  </a:cubicBezTo>
                  <a:cubicBezTo>
                    <a:pt x="1406659" y="118634"/>
                    <a:pt x="1430218" y="129572"/>
                    <a:pt x="1452094" y="141351"/>
                  </a:cubicBezTo>
                  <a:cubicBezTo>
                    <a:pt x="1497528" y="164910"/>
                    <a:pt x="1523610" y="177530"/>
                    <a:pt x="1530341" y="179213"/>
                  </a:cubicBezTo>
                  <a:cubicBezTo>
                    <a:pt x="1538755" y="184262"/>
                    <a:pt x="1548010" y="191834"/>
                    <a:pt x="1558107" y="201930"/>
                  </a:cubicBezTo>
                  <a:cubicBezTo>
                    <a:pt x="1568203" y="212027"/>
                    <a:pt x="1577459" y="220441"/>
                    <a:pt x="1585872" y="227172"/>
                  </a:cubicBezTo>
                  <a:cubicBezTo>
                    <a:pt x="1595969" y="240634"/>
                    <a:pt x="1601858" y="252413"/>
                    <a:pt x="1603541" y="262509"/>
                  </a:cubicBezTo>
                  <a:cubicBezTo>
                    <a:pt x="1595127" y="265875"/>
                    <a:pt x="1592603" y="275971"/>
                    <a:pt x="1595969" y="292799"/>
                  </a:cubicBezTo>
                  <a:lnTo>
                    <a:pt x="1595969" y="297847"/>
                  </a:lnTo>
                  <a:cubicBezTo>
                    <a:pt x="1595969" y="301213"/>
                    <a:pt x="1597651" y="307102"/>
                    <a:pt x="1601017" y="315516"/>
                  </a:cubicBezTo>
                  <a:cubicBezTo>
                    <a:pt x="1604382" y="323930"/>
                    <a:pt x="1606065" y="330661"/>
                    <a:pt x="1606065" y="335709"/>
                  </a:cubicBezTo>
                  <a:cubicBezTo>
                    <a:pt x="1606065" y="345805"/>
                    <a:pt x="1603962" y="352537"/>
                    <a:pt x="1599755" y="355902"/>
                  </a:cubicBezTo>
                  <a:cubicBezTo>
                    <a:pt x="1595548" y="359267"/>
                    <a:pt x="1589238" y="360950"/>
                    <a:pt x="1580824" y="360950"/>
                  </a:cubicBezTo>
                  <a:cubicBezTo>
                    <a:pt x="1579141" y="360950"/>
                    <a:pt x="1574514" y="360529"/>
                    <a:pt x="1566941" y="359688"/>
                  </a:cubicBezTo>
                  <a:cubicBezTo>
                    <a:pt x="1559369" y="358847"/>
                    <a:pt x="1552217" y="360109"/>
                    <a:pt x="1545486" y="363474"/>
                  </a:cubicBezTo>
                  <a:cubicBezTo>
                    <a:pt x="1542121" y="373571"/>
                    <a:pt x="1534128" y="380723"/>
                    <a:pt x="1521507" y="384929"/>
                  </a:cubicBezTo>
                  <a:cubicBezTo>
                    <a:pt x="1508886" y="389136"/>
                    <a:pt x="1499631" y="393343"/>
                    <a:pt x="1493742" y="397550"/>
                  </a:cubicBezTo>
                  <a:cubicBezTo>
                    <a:pt x="1487852" y="401757"/>
                    <a:pt x="1486590" y="408909"/>
                    <a:pt x="1489955" y="419005"/>
                  </a:cubicBezTo>
                  <a:lnTo>
                    <a:pt x="1484907" y="419005"/>
                  </a:lnTo>
                  <a:cubicBezTo>
                    <a:pt x="1481542" y="419005"/>
                    <a:pt x="1475652" y="418164"/>
                    <a:pt x="1467238" y="416481"/>
                  </a:cubicBezTo>
                  <a:cubicBezTo>
                    <a:pt x="1458825" y="414798"/>
                    <a:pt x="1452935" y="417322"/>
                    <a:pt x="1449569" y="424053"/>
                  </a:cubicBezTo>
                  <a:cubicBezTo>
                    <a:pt x="1446204" y="424053"/>
                    <a:pt x="1439052" y="422791"/>
                    <a:pt x="1428114" y="420267"/>
                  </a:cubicBezTo>
                  <a:cubicBezTo>
                    <a:pt x="1417177" y="417743"/>
                    <a:pt x="1407501" y="418164"/>
                    <a:pt x="1399087" y="421529"/>
                  </a:cubicBezTo>
                  <a:cubicBezTo>
                    <a:pt x="1331777" y="404702"/>
                    <a:pt x="1282136" y="396288"/>
                    <a:pt x="1250164" y="396288"/>
                  </a:cubicBezTo>
                  <a:cubicBezTo>
                    <a:pt x="1235019" y="396288"/>
                    <a:pt x="1223239" y="397129"/>
                    <a:pt x="1214826" y="398812"/>
                  </a:cubicBezTo>
                  <a:cubicBezTo>
                    <a:pt x="1206412" y="400495"/>
                    <a:pt x="1189585" y="404281"/>
                    <a:pt x="1164343" y="410171"/>
                  </a:cubicBezTo>
                  <a:cubicBezTo>
                    <a:pt x="1139102" y="416060"/>
                    <a:pt x="1116385" y="424053"/>
                    <a:pt x="1096192" y="434150"/>
                  </a:cubicBezTo>
                  <a:cubicBezTo>
                    <a:pt x="1087778" y="439198"/>
                    <a:pt x="1073475" y="447612"/>
                    <a:pt x="1053282" y="459391"/>
                  </a:cubicBezTo>
                  <a:cubicBezTo>
                    <a:pt x="1033089" y="471170"/>
                    <a:pt x="1017944" y="483791"/>
                    <a:pt x="1007848" y="497253"/>
                  </a:cubicBezTo>
                  <a:cubicBezTo>
                    <a:pt x="1001117" y="512398"/>
                    <a:pt x="996068" y="527543"/>
                    <a:pt x="992703" y="542687"/>
                  </a:cubicBezTo>
                  <a:lnTo>
                    <a:pt x="997751" y="542687"/>
                  </a:lnTo>
                  <a:cubicBezTo>
                    <a:pt x="1006165" y="542687"/>
                    <a:pt x="1015420" y="540584"/>
                    <a:pt x="1025516" y="536377"/>
                  </a:cubicBezTo>
                  <a:cubicBezTo>
                    <a:pt x="1035613" y="532170"/>
                    <a:pt x="1044027" y="529225"/>
                    <a:pt x="1050758" y="527543"/>
                  </a:cubicBezTo>
                  <a:cubicBezTo>
                    <a:pt x="1099557" y="482108"/>
                    <a:pt x="1138261" y="459391"/>
                    <a:pt x="1166867" y="459391"/>
                  </a:cubicBezTo>
                  <a:cubicBezTo>
                    <a:pt x="1180329" y="459391"/>
                    <a:pt x="1194633" y="464439"/>
                    <a:pt x="1209778" y="474536"/>
                  </a:cubicBezTo>
                  <a:cubicBezTo>
                    <a:pt x="1213143" y="474536"/>
                    <a:pt x="1214405" y="473274"/>
                    <a:pt x="1213564" y="470750"/>
                  </a:cubicBezTo>
                  <a:cubicBezTo>
                    <a:pt x="1212722" y="468226"/>
                    <a:pt x="1212302" y="466964"/>
                    <a:pt x="1212302" y="466964"/>
                  </a:cubicBezTo>
                  <a:cubicBezTo>
                    <a:pt x="1230812" y="468646"/>
                    <a:pt x="1249322" y="474115"/>
                    <a:pt x="1267832" y="483370"/>
                  </a:cubicBezTo>
                  <a:cubicBezTo>
                    <a:pt x="1286343" y="492626"/>
                    <a:pt x="1298122" y="498936"/>
                    <a:pt x="1303170" y="502301"/>
                  </a:cubicBezTo>
                  <a:cubicBezTo>
                    <a:pt x="1335143" y="517446"/>
                    <a:pt x="1354494" y="526701"/>
                    <a:pt x="1361225" y="530067"/>
                  </a:cubicBezTo>
                  <a:cubicBezTo>
                    <a:pt x="1384784" y="543529"/>
                    <a:pt x="1403294" y="557411"/>
                    <a:pt x="1416756" y="571715"/>
                  </a:cubicBezTo>
                  <a:cubicBezTo>
                    <a:pt x="1430218" y="586018"/>
                    <a:pt x="1434425" y="603266"/>
                    <a:pt x="1429376" y="623459"/>
                  </a:cubicBezTo>
                  <a:cubicBezTo>
                    <a:pt x="1431059" y="628508"/>
                    <a:pt x="1432742" y="633976"/>
                    <a:pt x="1434425" y="639866"/>
                  </a:cubicBezTo>
                  <a:cubicBezTo>
                    <a:pt x="1436107" y="645756"/>
                    <a:pt x="1436949" y="652907"/>
                    <a:pt x="1436949" y="661321"/>
                  </a:cubicBezTo>
                  <a:cubicBezTo>
                    <a:pt x="1436949" y="671418"/>
                    <a:pt x="1433583" y="678990"/>
                    <a:pt x="1426852" y="684038"/>
                  </a:cubicBezTo>
                  <a:cubicBezTo>
                    <a:pt x="1416756" y="690769"/>
                    <a:pt x="1407501" y="695397"/>
                    <a:pt x="1399087" y="697921"/>
                  </a:cubicBezTo>
                  <a:cubicBezTo>
                    <a:pt x="1390673" y="700445"/>
                    <a:pt x="1383942" y="703390"/>
                    <a:pt x="1378894" y="706755"/>
                  </a:cubicBezTo>
                  <a:cubicBezTo>
                    <a:pt x="1365432" y="730314"/>
                    <a:pt x="1352811" y="745459"/>
                    <a:pt x="1341032" y="752190"/>
                  </a:cubicBezTo>
                  <a:cubicBezTo>
                    <a:pt x="1320839" y="747141"/>
                    <a:pt x="1300646" y="744617"/>
                    <a:pt x="1280453" y="744617"/>
                  </a:cubicBezTo>
                  <a:cubicBezTo>
                    <a:pt x="1243433" y="744617"/>
                    <a:pt x="1211460" y="751348"/>
                    <a:pt x="1184536" y="764810"/>
                  </a:cubicBezTo>
                  <a:cubicBezTo>
                    <a:pt x="1184536" y="764810"/>
                    <a:pt x="1184536" y="763128"/>
                    <a:pt x="1184536" y="759762"/>
                  </a:cubicBezTo>
                  <a:lnTo>
                    <a:pt x="1182012" y="759762"/>
                  </a:lnTo>
                  <a:cubicBezTo>
                    <a:pt x="1155088" y="764810"/>
                    <a:pt x="1102923" y="776590"/>
                    <a:pt x="1025516" y="795100"/>
                  </a:cubicBezTo>
                  <a:lnTo>
                    <a:pt x="947269" y="812769"/>
                  </a:lnTo>
                  <a:lnTo>
                    <a:pt x="924551" y="911210"/>
                  </a:lnTo>
                  <a:lnTo>
                    <a:pt x="927076" y="913734"/>
                  </a:lnTo>
                  <a:cubicBezTo>
                    <a:pt x="955682" y="900272"/>
                    <a:pt x="980082" y="891858"/>
                    <a:pt x="1000275" y="888492"/>
                  </a:cubicBezTo>
                  <a:cubicBezTo>
                    <a:pt x="1000275" y="881761"/>
                    <a:pt x="995648" y="873769"/>
                    <a:pt x="986393" y="864513"/>
                  </a:cubicBezTo>
                  <a:cubicBezTo>
                    <a:pt x="977137" y="855258"/>
                    <a:pt x="973351" y="847265"/>
                    <a:pt x="975034" y="840534"/>
                  </a:cubicBezTo>
                  <a:cubicBezTo>
                    <a:pt x="973351" y="830438"/>
                    <a:pt x="980082" y="822865"/>
                    <a:pt x="995227" y="817817"/>
                  </a:cubicBezTo>
                  <a:cubicBezTo>
                    <a:pt x="1010372" y="812769"/>
                    <a:pt x="1024675" y="811927"/>
                    <a:pt x="1038137" y="815293"/>
                  </a:cubicBezTo>
                  <a:cubicBezTo>
                    <a:pt x="1051599" y="820341"/>
                    <a:pt x="1076840" y="833803"/>
                    <a:pt x="1113861" y="855679"/>
                  </a:cubicBezTo>
                  <a:lnTo>
                    <a:pt x="1351129" y="810245"/>
                  </a:lnTo>
                  <a:lnTo>
                    <a:pt x="1351129" y="812769"/>
                  </a:lnTo>
                  <a:lnTo>
                    <a:pt x="1406659" y="807721"/>
                  </a:lnTo>
                  <a:cubicBezTo>
                    <a:pt x="1411708" y="807721"/>
                    <a:pt x="1424328" y="806038"/>
                    <a:pt x="1444521" y="802672"/>
                  </a:cubicBezTo>
                  <a:cubicBezTo>
                    <a:pt x="1464714" y="799307"/>
                    <a:pt x="1482383" y="793417"/>
                    <a:pt x="1497528" y="785003"/>
                  </a:cubicBezTo>
                  <a:cubicBezTo>
                    <a:pt x="1499211" y="788369"/>
                    <a:pt x="1501735" y="790052"/>
                    <a:pt x="1505100" y="790052"/>
                  </a:cubicBezTo>
                  <a:cubicBezTo>
                    <a:pt x="1510148" y="790052"/>
                    <a:pt x="1519404" y="783321"/>
                    <a:pt x="1532866" y="769859"/>
                  </a:cubicBezTo>
                  <a:lnTo>
                    <a:pt x="1563155" y="779955"/>
                  </a:lnTo>
                  <a:lnTo>
                    <a:pt x="1570727" y="779955"/>
                  </a:lnTo>
                  <a:cubicBezTo>
                    <a:pt x="1575776" y="779955"/>
                    <a:pt x="1579562" y="777852"/>
                    <a:pt x="1582086" y="773645"/>
                  </a:cubicBezTo>
                  <a:cubicBezTo>
                    <a:pt x="1584610" y="769438"/>
                    <a:pt x="1590079" y="769017"/>
                    <a:pt x="1598493" y="772383"/>
                  </a:cubicBezTo>
                  <a:cubicBezTo>
                    <a:pt x="1610272" y="772383"/>
                    <a:pt x="1617844" y="771962"/>
                    <a:pt x="1621210" y="771121"/>
                  </a:cubicBezTo>
                  <a:cubicBezTo>
                    <a:pt x="1624575" y="770279"/>
                    <a:pt x="1626258" y="769859"/>
                    <a:pt x="1626258" y="769859"/>
                  </a:cubicBezTo>
                  <a:cubicBezTo>
                    <a:pt x="1627941" y="769859"/>
                    <a:pt x="1636355" y="774065"/>
                    <a:pt x="1651500" y="782479"/>
                  </a:cubicBezTo>
                  <a:cubicBezTo>
                    <a:pt x="1648134" y="785845"/>
                    <a:pt x="1647713" y="790052"/>
                    <a:pt x="1650237" y="795100"/>
                  </a:cubicBezTo>
                  <a:cubicBezTo>
                    <a:pt x="1652761" y="800148"/>
                    <a:pt x="1656548" y="800990"/>
                    <a:pt x="1661596" y="797624"/>
                  </a:cubicBezTo>
                  <a:cubicBezTo>
                    <a:pt x="1688520" y="816134"/>
                    <a:pt x="1724699" y="832962"/>
                    <a:pt x="1770133" y="848106"/>
                  </a:cubicBezTo>
                  <a:cubicBezTo>
                    <a:pt x="1776864" y="851472"/>
                    <a:pt x="1784857" y="854417"/>
                    <a:pt x="1794112" y="856941"/>
                  </a:cubicBezTo>
                  <a:cubicBezTo>
                    <a:pt x="1803368" y="859465"/>
                    <a:pt x="1812202" y="863251"/>
                    <a:pt x="1820616" y="868300"/>
                  </a:cubicBezTo>
                  <a:cubicBezTo>
                    <a:pt x="1842492" y="883444"/>
                    <a:pt x="1856795" y="896906"/>
                    <a:pt x="1863526" y="908685"/>
                  </a:cubicBezTo>
                  <a:cubicBezTo>
                    <a:pt x="1866891" y="925513"/>
                    <a:pt x="1868574" y="937292"/>
                    <a:pt x="1868574" y="944023"/>
                  </a:cubicBezTo>
                  <a:cubicBezTo>
                    <a:pt x="1868574" y="954120"/>
                    <a:pt x="1864367" y="962533"/>
                    <a:pt x="1855954" y="969264"/>
                  </a:cubicBezTo>
                  <a:cubicBezTo>
                    <a:pt x="1852588" y="975995"/>
                    <a:pt x="1848802" y="986933"/>
                    <a:pt x="1844595" y="1002078"/>
                  </a:cubicBezTo>
                  <a:cubicBezTo>
                    <a:pt x="1840388" y="1017223"/>
                    <a:pt x="1833236" y="1028161"/>
                    <a:pt x="1823140" y="1034892"/>
                  </a:cubicBezTo>
                  <a:cubicBezTo>
                    <a:pt x="1811361" y="1038257"/>
                    <a:pt x="1795375" y="1046671"/>
                    <a:pt x="1775181" y="1060133"/>
                  </a:cubicBezTo>
                  <a:cubicBezTo>
                    <a:pt x="1748258" y="1082009"/>
                    <a:pt x="1728906" y="1088740"/>
                    <a:pt x="1717127" y="1080326"/>
                  </a:cubicBezTo>
                  <a:cubicBezTo>
                    <a:pt x="1698617" y="1085374"/>
                    <a:pt x="1681789" y="1087057"/>
                    <a:pt x="1666644" y="1085374"/>
                  </a:cubicBezTo>
                  <a:cubicBezTo>
                    <a:pt x="1617844" y="1065181"/>
                    <a:pt x="1575355" y="1050037"/>
                    <a:pt x="1539176" y="1039940"/>
                  </a:cubicBezTo>
                  <a:cubicBezTo>
                    <a:pt x="1502997" y="1029844"/>
                    <a:pt x="1466397" y="1024795"/>
                    <a:pt x="1429376" y="1024795"/>
                  </a:cubicBezTo>
                  <a:lnTo>
                    <a:pt x="1419280" y="1024795"/>
                  </a:lnTo>
                  <a:lnTo>
                    <a:pt x="1386466" y="1024795"/>
                  </a:lnTo>
                  <a:cubicBezTo>
                    <a:pt x="1366273" y="1024795"/>
                    <a:pt x="1354494" y="1028161"/>
                    <a:pt x="1351129" y="1034892"/>
                  </a:cubicBezTo>
                  <a:cubicBezTo>
                    <a:pt x="1425170" y="1095471"/>
                    <a:pt x="1495845" y="1147636"/>
                    <a:pt x="1563155" y="1191388"/>
                  </a:cubicBezTo>
                  <a:cubicBezTo>
                    <a:pt x="1590079" y="1214946"/>
                    <a:pt x="1633831" y="1246918"/>
                    <a:pt x="1694410" y="1287304"/>
                  </a:cubicBezTo>
                  <a:cubicBezTo>
                    <a:pt x="1753306" y="1319277"/>
                    <a:pt x="1829871" y="1353773"/>
                    <a:pt x="1924105" y="1390793"/>
                  </a:cubicBezTo>
                  <a:cubicBezTo>
                    <a:pt x="1977953" y="1410986"/>
                    <a:pt x="2018339" y="1426972"/>
                    <a:pt x="2045263" y="1438752"/>
                  </a:cubicBezTo>
                  <a:cubicBezTo>
                    <a:pt x="2057042" y="1445483"/>
                    <a:pt x="2076394" y="1453896"/>
                    <a:pt x="2103318" y="1463993"/>
                  </a:cubicBezTo>
                  <a:cubicBezTo>
                    <a:pt x="2131924" y="1474089"/>
                    <a:pt x="2154221" y="1483765"/>
                    <a:pt x="2170207" y="1493020"/>
                  </a:cubicBezTo>
                  <a:cubicBezTo>
                    <a:pt x="2186193" y="1502275"/>
                    <a:pt x="2196710" y="1515317"/>
                    <a:pt x="2201759" y="1532144"/>
                  </a:cubicBezTo>
                  <a:cubicBezTo>
                    <a:pt x="2193345" y="1538875"/>
                    <a:pt x="2180724" y="1543503"/>
                    <a:pt x="2163897" y="1546027"/>
                  </a:cubicBezTo>
                  <a:cubicBezTo>
                    <a:pt x="2147069" y="1548551"/>
                    <a:pt x="2133607" y="1550654"/>
                    <a:pt x="2123511" y="1552337"/>
                  </a:cubicBezTo>
                  <a:cubicBezTo>
                    <a:pt x="2108366" y="1567482"/>
                    <a:pt x="2078918" y="1585992"/>
                    <a:pt x="2035166" y="1607868"/>
                  </a:cubicBezTo>
                  <a:cubicBezTo>
                    <a:pt x="2028435" y="1611233"/>
                    <a:pt x="2008242" y="1616282"/>
                    <a:pt x="1974587" y="1623013"/>
                  </a:cubicBezTo>
                  <a:cubicBezTo>
                    <a:pt x="1945981" y="1628061"/>
                    <a:pt x="1926208" y="1633109"/>
                    <a:pt x="1915270" y="1638158"/>
                  </a:cubicBezTo>
                  <a:cubicBezTo>
                    <a:pt x="1904333" y="1643206"/>
                    <a:pt x="1907277" y="1649937"/>
                    <a:pt x="1924105" y="1658351"/>
                  </a:cubicBezTo>
                  <a:cubicBezTo>
                    <a:pt x="1856795" y="1681909"/>
                    <a:pt x="1800423" y="1697054"/>
                    <a:pt x="1754989" y="1703785"/>
                  </a:cubicBezTo>
                  <a:lnTo>
                    <a:pt x="1749940" y="1703785"/>
                  </a:lnTo>
                  <a:cubicBezTo>
                    <a:pt x="1744892" y="1703785"/>
                    <a:pt x="1738582" y="1704626"/>
                    <a:pt x="1731009" y="1706309"/>
                  </a:cubicBezTo>
                  <a:cubicBezTo>
                    <a:pt x="1723437" y="1707992"/>
                    <a:pt x="1717127" y="1707992"/>
                    <a:pt x="1712078" y="1706309"/>
                  </a:cubicBezTo>
                  <a:cubicBezTo>
                    <a:pt x="1707030" y="1709674"/>
                    <a:pt x="1697775" y="1711357"/>
                    <a:pt x="1684313" y="1711357"/>
                  </a:cubicBezTo>
                  <a:cubicBezTo>
                    <a:pt x="1674217" y="1711357"/>
                    <a:pt x="1659072" y="1709674"/>
                    <a:pt x="1638879" y="1706309"/>
                  </a:cubicBezTo>
                  <a:lnTo>
                    <a:pt x="1636355" y="1703785"/>
                  </a:lnTo>
                  <a:lnTo>
                    <a:pt x="1628782" y="1706309"/>
                  </a:lnTo>
                  <a:cubicBezTo>
                    <a:pt x="1627100" y="1706309"/>
                    <a:pt x="1618686" y="1703785"/>
                    <a:pt x="1603541" y="1698737"/>
                  </a:cubicBezTo>
                  <a:cubicBezTo>
                    <a:pt x="1591762" y="1692005"/>
                    <a:pt x="1563996" y="1675178"/>
                    <a:pt x="1520245" y="1648254"/>
                  </a:cubicBezTo>
                  <a:cubicBezTo>
                    <a:pt x="1515197" y="1641523"/>
                    <a:pt x="1506783" y="1630164"/>
                    <a:pt x="1495004" y="1614178"/>
                  </a:cubicBezTo>
                  <a:cubicBezTo>
                    <a:pt x="1483224" y="1598192"/>
                    <a:pt x="1470604" y="1585151"/>
                    <a:pt x="1457142" y="1575054"/>
                  </a:cubicBezTo>
                  <a:lnTo>
                    <a:pt x="1449569" y="1602820"/>
                  </a:lnTo>
                  <a:lnTo>
                    <a:pt x="1452094" y="1605344"/>
                  </a:lnTo>
                  <a:cubicBezTo>
                    <a:pt x="1443680" y="1642364"/>
                    <a:pt x="1439473" y="1689481"/>
                    <a:pt x="1439473" y="1746695"/>
                  </a:cubicBezTo>
                  <a:cubicBezTo>
                    <a:pt x="1437790" y="1746695"/>
                    <a:pt x="1436949" y="1748378"/>
                    <a:pt x="1436949" y="1751743"/>
                  </a:cubicBezTo>
                  <a:cubicBezTo>
                    <a:pt x="1440314" y="1751743"/>
                    <a:pt x="1441576" y="1753005"/>
                    <a:pt x="1440735" y="1755529"/>
                  </a:cubicBezTo>
                  <a:cubicBezTo>
                    <a:pt x="1439894" y="1758053"/>
                    <a:pt x="1439473" y="1759315"/>
                    <a:pt x="1439473" y="1759315"/>
                  </a:cubicBezTo>
                  <a:cubicBezTo>
                    <a:pt x="1436107" y="1769412"/>
                    <a:pt x="1434425" y="1778667"/>
                    <a:pt x="1434425" y="1787081"/>
                  </a:cubicBezTo>
                  <a:lnTo>
                    <a:pt x="1436949" y="1822419"/>
                  </a:lnTo>
                  <a:lnTo>
                    <a:pt x="1434425" y="1822419"/>
                  </a:lnTo>
                  <a:lnTo>
                    <a:pt x="1436949" y="1824943"/>
                  </a:lnTo>
                  <a:lnTo>
                    <a:pt x="1431901" y="1910763"/>
                  </a:lnTo>
                  <a:cubicBezTo>
                    <a:pt x="1433583" y="1917494"/>
                    <a:pt x="1434425" y="1927590"/>
                    <a:pt x="1434425" y="1941052"/>
                  </a:cubicBezTo>
                  <a:lnTo>
                    <a:pt x="1431901" y="2004156"/>
                  </a:lnTo>
                  <a:cubicBezTo>
                    <a:pt x="1431901" y="2015935"/>
                    <a:pt x="1429376" y="2032342"/>
                    <a:pt x="1424328" y="2053376"/>
                  </a:cubicBezTo>
                  <a:cubicBezTo>
                    <a:pt x="1419280" y="2074410"/>
                    <a:pt x="1416756" y="2089976"/>
                    <a:pt x="1416756" y="2100072"/>
                  </a:cubicBezTo>
                  <a:cubicBezTo>
                    <a:pt x="1416756" y="2108486"/>
                    <a:pt x="1417597" y="2115217"/>
                    <a:pt x="1419280" y="2120265"/>
                  </a:cubicBezTo>
                  <a:cubicBezTo>
                    <a:pt x="1417597" y="2130362"/>
                    <a:pt x="1413811" y="2137513"/>
                    <a:pt x="1407921" y="2141720"/>
                  </a:cubicBezTo>
                  <a:cubicBezTo>
                    <a:pt x="1402032" y="2145927"/>
                    <a:pt x="1394039" y="2149714"/>
                    <a:pt x="1383942" y="2153079"/>
                  </a:cubicBezTo>
                  <a:cubicBezTo>
                    <a:pt x="1373846" y="2156445"/>
                    <a:pt x="1366273" y="2158969"/>
                    <a:pt x="1361225" y="2160652"/>
                  </a:cubicBezTo>
                  <a:cubicBezTo>
                    <a:pt x="1356177" y="2167383"/>
                    <a:pt x="1349446" y="2171589"/>
                    <a:pt x="1341032" y="2173272"/>
                  </a:cubicBezTo>
                  <a:cubicBezTo>
                    <a:pt x="1332618" y="2174955"/>
                    <a:pt x="1325046" y="2176637"/>
                    <a:pt x="1318315" y="2178320"/>
                  </a:cubicBezTo>
                  <a:cubicBezTo>
                    <a:pt x="1311584" y="2188417"/>
                    <a:pt x="1302329" y="2193465"/>
                    <a:pt x="1290550" y="2193465"/>
                  </a:cubicBezTo>
                  <a:cubicBezTo>
                    <a:pt x="1277088" y="2193465"/>
                    <a:pt x="1268674" y="2185893"/>
                    <a:pt x="1265308" y="2170748"/>
                  </a:cubicBezTo>
                  <a:lnTo>
                    <a:pt x="1257736" y="2170748"/>
                  </a:lnTo>
                  <a:cubicBezTo>
                    <a:pt x="1254371" y="2170748"/>
                    <a:pt x="1250584" y="2172010"/>
                    <a:pt x="1246377" y="2174534"/>
                  </a:cubicBezTo>
                  <a:cubicBezTo>
                    <a:pt x="1242170" y="2177058"/>
                    <a:pt x="1237543" y="2179161"/>
                    <a:pt x="1232495" y="2180844"/>
                  </a:cubicBezTo>
                  <a:cubicBezTo>
                    <a:pt x="1230812" y="2175796"/>
                    <a:pt x="1229129" y="2173272"/>
                    <a:pt x="1227446" y="2173272"/>
                  </a:cubicBezTo>
                  <a:cubicBezTo>
                    <a:pt x="1225764" y="2174955"/>
                    <a:pt x="1224922" y="2178320"/>
                    <a:pt x="1224922" y="2183368"/>
                  </a:cubicBezTo>
                  <a:cubicBezTo>
                    <a:pt x="1224922" y="2188417"/>
                    <a:pt x="1225764" y="2193465"/>
                    <a:pt x="1227446" y="2198513"/>
                  </a:cubicBezTo>
                  <a:cubicBezTo>
                    <a:pt x="1219033" y="2198513"/>
                    <a:pt x="1212302" y="2193465"/>
                    <a:pt x="1207253" y="2183368"/>
                  </a:cubicBezTo>
                  <a:cubicBezTo>
                    <a:pt x="1202205" y="2173272"/>
                    <a:pt x="1197998" y="2166541"/>
                    <a:pt x="1194633" y="2163176"/>
                  </a:cubicBezTo>
                  <a:cubicBezTo>
                    <a:pt x="1187902" y="2153079"/>
                    <a:pt x="1176123" y="2137934"/>
                    <a:pt x="1159295" y="2117741"/>
                  </a:cubicBezTo>
                  <a:cubicBezTo>
                    <a:pt x="1142467" y="2097548"/>
                    <a:pt x="1129426" y="2080300"/>
                    <a:pt x="1120171" y="2065997"/>
                  </a:cubicBezTo>
                  <a:cubicBezTo>
                    <a:pt x="1110916" y="2051693"/>
                    <a:pt x="1105447" y="2035287"/>
                    <a:pt x="1103764" y="2016776"/>
                  </a:cubicBezTo>
                  <a:cubicBezTo>
                    <a:pt x="1078523" y="2018459"/>
                    <a:pt x="1044027" y="2026031"/>
                    <a:pt x="1000275" y="2039493"/>
                  </a:cubicBezTo>
                  <a:cubicBezTo>
                    <a:pt x="991861" y="2042859"/>
                    <a:pt x="973351" y="2048748"/>
                    <a:pt x="944745" y="2057162"/>
                  </a:cubicBezTo>
                  <a:cubicBezTo>
                    <a:pt x="939696" y="2060528"/>
                    <a:pt x="930441" y="2064314"/>
                    <a:pt x="916979" y="2068521"/>
                  </a:cubicBezTo>
                  <a:cubicBezTo>
                    <a:pt x="903517" y="2072728"/>
                    <a:pt x="893421" y="2076935"/>
                    <a:pt x="886690" y="2081142"/>
                  </a:cubicBezTo>
                  <a:cubicBezTo>
                    <a:pt x="879959" y="2085348"/>
                    <a:pt x="875752" y="2091659"/>
                    <a:pt x="874069" y="2100072"/>
                  </a:cubicBezTo>
                  <a:lnTo>
                    <a:pt x="863973" y="2097548"/>
                  </a:lnTo>
                  <a:cubicBezTo>
                    <a:pt x="857242" y="2097548"/>
                    <a:pt x="850510" y="2099652"/>
                    <a:pt x="843779" y="2103858"/>
                  </a:cubicBezTo>
                  <a:cubicBezTo>
                    <a:pt x="837049" y="2108066"/>
                    <a:pt x="831159" y="2110589"/>
                    <a:pt x="826111" y="2111431"/>
                  </a:cubicBezTo>
                  <a:cubicBezTo>
                    <a:pt x="821062" y="2112272"/>
                    <a:pt x="816855" y="2109327"/>
                    <a:pt x="813490" y="2102597"/>
                  </a:cubicBezTo>
                  <a:cubicBezTo>
                    <a:pt x="801711" y="2107645"/>
                    <a:pt x="793718" y="2112272"/>
                    <a:pt x="789511" y="2116479"/>
                  </a:cubicBezTo>
                  <a:cubicBezTo>
                    <a:pt x="785304" y="2120686"/>
                    <a:pt x="782359" y="2127838"/>
                    <a:pt x="780676" y="2137934"/>
                  </a:cubicBezTo>
                  <a:cubicBezTo>
                    <a:pt x="778994" y="2139617"/>
                    <a:pt x="776049" y="2142983"/>
                    <a:pt x="771842" y="2148031"/>
                  </a:cubicBezTo>
                  <a:cubicBezTo>
                    <a:pt x="767635" y="2153079"/>
                    <a:pt x="764690" y="2154341"/>
                    <a:pt x="763007" y="2151817"/>
                  </a:cubicBezTo>
                  <a:cubicBezTo>
                    <a:pt x="761325" y="2149293"/>
                    <a:pt x="759642" y="2144665"/>
                    <a:pt x="757959" y="2137934"/>
                  </a:cubicBezTo>
                  <a:cubicBezTo>
                    <a:pt x="737766" y="2129521"/>
                    <a:pt x="720939" y="2119424"/>
                    <a:pt x="707477" y="2107645"/>
                  </a:cubicBezTo>
                  <a:cubicBezTo>
                    <a:pt x="704111" y="2102597"/>
                    <a:pt x="696539" y="2095865"/>
                    <a:pt x="684760" y="2087452"/>
                  </a:cubicBezTo>
                  <a:cubicBezTo>
                    <a:pt x="672980" y="2079038"/>
                    <a:pt x="667091" y="2070624"/>
                    <a:pt x="667091" y="2062210"/>
                  </a:cubicBezTo>
                  <a:cubicBezTo>
                    <a:pt x="663725" y="2052114"/>
                    <a:pt x="662043" y="2044542"/>
                    <a:pt x="662043" y="2039493"/>
                  </a:cubicBezTo>
                  <a:lnTo>
                    <a:pt x="664567" y="2016776"/>
                  </a:lnTo>
                  <a:cubicBezTo>
                    <a:pt x="662884" y="2018459"/>
                    <a:pt x="660360" y="2019300"/>
                    <a:pt x="656994" y="2019300"/>
                  </a:cubicBezTo>
                  <a:cubicBezTo>
                    <a:pt x="651946" y="2019300"/>
                    <a:pt x="647318" y="2016776"/>
                    <a:pt x="643112" y="2011728"/>
                  </a:cubicBezTo>
                  <a:cubicBezTo>
                    <a:pt x="638905" y="2006680"/>
                    <a:pt x="635119" y="2003314"/>
                    <a:pt x="631753" y="2001632"/>
                  </a:cubicBezTo>
                  <a:cubicBezTo>
                    <a:pt x="626705" y="1989852"/>
                    <a:pt x="624181" y="1978914"/>
                    <a:pt x="624181" y="1968818"/>
                  </a:cubicBezTo>
                  <a:cubicBezTo>
                    <a:pt x="624181" y="1958721"/>
                    <a:pt x="629229" y="1956197"/>
                    <a:pt x="639325" y="1961245"/>
                  </a:cubicBezTo>
                  <a:cubicBezTo>
                    <a:pt x="642691" y="1956197"/>
                    <a:pt x="645215" y="1947783"/>
                    <a:pt x="646898" y="1936004"/>
                  </a:cubicBezTo>
                  <a:cubicBezTo>
                    <a:pt x="648580" y="1924225"/>
                    <a:pt x="651946" y="1918336"/>
                    <a:pt x="656994" y="1918336"/>
                  </a:cubicBezTo>
                  <a:cubicBezTo>
                    <a:pt x="656994" y="1914970"/>
                    <a:pt x="655312" y="1913287"/>
                    <a:pt x="651946" y="1913287"/>
                  </a:cubicBezTo>
                  <a:lnTo>
                    <a:pt x="646898" y="1893094"/>
                  </a:lnTo>
                  <a:cubicBezTo>
                    <a:pt x="646898" y="1886363"/>
                    <a:pt x="650263" y="1876267"/>
                    <a:pt x="656994" y="1862805"/>
                  </a:cubicBezTo>
                  <a:cubicBezTo>
                    <a:pt x="656994" y="1861122"/>
                    <a:pt x="655312" y="1860281"/>
                    <a:pt x="651946" y="1860281"/>
                  </a:cubicBezTo>
                  <a:cubicBezTo>
                    <a:pt x="651946" y="1855232"/>
                    <a:pt x="653629" y="1847660"/>
                    <a:pt x="656994" y="1837563"/>
                  </a:cubicBezTo>
                  <a:cubicBezTo>
                    <a:pt x="660360" y="1827467"/>
                    <a:pt x="658677" y="1819894"/>
                    <a:pt x="651946" y="1814846"/>
                  </a:cubicBezTo>
                  <a:lnTo>
                    <a:pt x="659518" y="1726502"/>
                  </a:lnTo>
                  <a:lnTo>
                    <a:pt x="659518" y="1696212"/>
                  </a:lnTo>
                  <a:cubicBezTo>
                    <a:pt x="659518" y="1677702"/>
                    <a:pt x="656994" y="1665081"/>
                    <a:pt x="651946" y="1658351"/>
                  </a:cubicBezTo>
                  <a:cubicBezTo>
                    <a:pt x="650263" y="1649937"/>
                    <a:pt x="651105" y="1635633"/>
                    <a:pt x="654470" y="1615440"/>
                  </a:cubicBezTo>
                  <a:cubicBezTo>
                    <a:pt x="657836" y="1595247"/>
                    <a:pt x="659518" y="1577579"/>
                    <a:pt x="659518" y="1562434"/>
                  </a:cubicBezTo>
                  <a:cubicBezTo>
                    <a:pt x="659518" y="1538875"/>
                    <a:pt x="651946" y="1527096"/>
                    <a:pt x="636801" y="1527096"/>
                  </a:cubicBezTo>
                  <a:cubicBezTo>
                    <a:pt x="630070" y="1537193"/>
                    <a:pt x="621236" y="1547710"/>
                    <a:pt x="610298" y="1558648"/>
                  </a:cubicBezTo>
                  <a:cubicBezTo>
                    <a:pt x="599360" y="1569585"/>
                    <a:pt x="591367" y="1578420"/>
                    <a:pt x="586319" y="1585151"/>
                  </a:cubicBezTo>
                  <a:cubicBezTo>
                    <a:pt x="582953" y="1593565"/>
                    <a:pt x="578326" y="1601137"/>
                    <a:pt x="572436" y="1607868"/>
                  </a:cubicBezTo>
                  <a:cubicBezTo>
                    <a:pt x="566546" y="1614599"/>
                    <a:pt x="559395" y="1620489"/>
                    <a:pt x="550981" y="1625537"/>
                  </a:cubicBezTo>
                  <a:cubicBezTo>
                    <a:pt x="534153" y="1640682"/>
                    <a:pt x="517747" y="1658771"/>
                    <a:pt x="501761" y="1679806"/>
                  </a:cubicBezTo>
                  <a:cubicBezTo>
                    <a:pt x="485774" y="1700840"/>
                    <a:pt x="474416" y="1716405"/>
                    <a:pt x="467685" y="1726502"/>
                  </a:cubicBezTo>
                  <a:cubicBezTo>
                    <a:pt x="459271" y="1733233"/>
                    <a:pt x="448754" y="1745012"/>
                    <a:pt x="436133" y="1761840"/>
                  </a:cubicBezTo>
                  <a:cubicBezTo>
                    <a:pt x="423513" y="1778667"/>
                    <a:pt x="412996" y="1787081"/>
                    <a:pt x="404582" y="1787081"/>
                  </a:cubicBezTo>
                  <a:cubicBezTo>
                    <a:pt x="399533" y="1787081"/>
                    <a:pt x="394485" y="1782032"/>
                    <a:pt x="389437" y="1771936"/>
                  </a:cubicBezTo>
                  <a:cubicBezTo>
                    <a:pt x="392802" y="1768571"/>
                    <a:pt x="397009" y="1763522"/>
                    <a:pt x="402058" y="1756791"/>
                  </a:cubicBezTo>
                  <a:cubicBezTo>
                    <a:pt x="407106" y="1750060"/>
                    <a:pt x="410471" y="1744591"/>
                    <a:pt x="412154" y="1740385"/>
                  </a:cubicBezTo>
                  <a:cubicBezTo>
                    <a:pt x="413837" y="1736178"/>
                    <a:pt x="411313" y="1732391"/>
                    <a:pt x="404582" y="1729026"/>
                  </a:cubicBezTo>
                  <a:cubicBezTo>
                    <a:pt x="374292" y="1754267"/>
                    <a:pt x="328858" y="1790446"/>
                    <a:pt x="268279" y="1837563"/>
                  </a:cubicBezTo>
                  <a:cubicBezTo>
                    <a:pt x="261548" y="1842612"/>
                    <a:pt x="249769" y="1848081"/>
                    <a:pt x="232941" y="1853970"/>
                  </a:cubicBezTo>
                  <a:cubicBezTo>
                    <a:pt x="216114" y="1859860"/>
                    <a:pt x="204335" y="1867853"/>
                    <a:pt x="197604" y="1877949"/>
                  </a:cubicBezTo>
                  <a:cubicBezTo>
                    <a:pt x="180776" y="1888046"/>
                    <a:pt x="161004" y="1896460"/>
                    <a:pt x="138287" y="1903191"/>
                  </a:cubicBezTo>
                  <a:cubicBezTo>
                    <a:pt x="115569" y="1909921"/>
                    <a:pt x="99163" y="1914970"/>
                    <a:pt x="89066" y="1918336"/>
                  </a:cubicBezTo>
                  <a:cubicBezTo>
                    <a:pt x="89066" y="1914970"/>
                    <a:pt x="87383" y="1914129"/>
                    <a:pt x="84018" y="1915811"/>
                  </a:cubicBezTo>
                  <a:cubicBezTo>
                    <a:pt x="80652" y="1917494"/>
                    <a:pt x="78128" y="1918336"/>
                    <a:pt x="76446" y="1918336"/>
                  </a:cubicBezTo>
                  <a:lnTo>
                    <a:pt x="71397" y="1918336"/>
                  </a:lnTo>
                  <a:cubicBezTo>
                    <a:pt x="64666" y="1918336"/>
                    <a:pt x="54149" y="1919177"/>
                    <a:pt x="39846" y="1920859"/>
                  </a:cubicBezTo>
                  <a:cubicBezTo>
                    <a:pt x="25542" y="1922542"/>
                    <a:pt x="17549" y="1920018"/>
                    <a:pt x="15867" y="1913287"/>
                  </a:cubicBezTo>
                  <a:cubicBezTo>
                    <a:pt x="42791" y="1904873"/>
                    <a:pt x="63825" y="1895618"/>
                    <a:pt x="78970" y="1885522"/>
                  </a:cubicBezTo>
                  <a:cubicBezTo>
                    <a:pt x="99163" y="1870377"/>
                    <a:pt x="119356" y="1850184"/>
                    <a:pt x="139549" y="1824943"/>
                  </a:cubicBezTo>
                  <a:cubicBezTo>
                    <a:pt x="159742" y="1799701"/>
                    <a:pt x="174045" y="1782032"/>
                    <a:pt x="182459" y="1771936"/>
                  </a:cubicBezTo>
                  <a:lnTo>
                    <a:pt x="215272" y="1721454"/>
                  </a:lnTo>
                  <a:cubicBezTo>
                    <a:pt x="213590" y="1721454"/>
                    <a:pt x="212748" y="1720612"/>
                    <a:pt x="212748" y="1718930"/>
                  </a:cubicBezTo>
                  <a:cubicBezTo>
                    <a:pt x="212748" y="1717247"/>
                    <a:pt x="219479" y="1709674"/>
                    <a:pt x="232941" y="1696212"/>
                  </a:cubicBezTo>
                  <a:cubicBezTo>
                    <a:pt x="234624" y="1691164"/>
                    <a:pt x="238831" y="1684433"/>
                    <a:pt x="245562" y="1676019"/>
                  </a:cubicBezTo>
                  <a:cubicBezTo>
                    <a:pt x="252293" y="1667606"/>
                    <a:pt x="253976" y="1659192"/>
                    <a:pt x="250610" y="1650778"/>
                  </a:cubicBezTo>
                  <a:cubicBezTo>
                    <a:pt x="257341" y="1623854"/>
                    <a:pt x="270803" y="1596930"/>
                    <a:pt x="290996" y="1570006"/>
                  </a:cubicBezTo>
                  <a:cubicBezTo>
                    <a:pt x="311189" y="1543082"/>
                    <a:pt x="323810" y="1525413"/>
                    <a:pt x="328858" y="1517000"/>
                  </a:cubicBezTo>
                  <a:cubicBezTo>
                    <a:pt x="337272" y="1505220"/>
                    <a:pt x="349051" y="1491758"/>
                    <a:pt x="364196" y="1476613"/>
                  </a:cubicBezTo>
                  <a:cubicBezTo>
                    <a:pt x="379340" y="1461469"/>
                    <a:pt x="391540" y="1447165"/>
                    <a:pt x="400796" y="1433703"/>
                  </a:cubicBezTo>
                  <a:cubicBezTo>
                    <a:pt x="410051" y="1420241"/>
                    <a:pt x="416361" y="1405938"/>
                    <a:pt x="419726" y="1390793"/>
                  </a:cubicBezTo>
                  <a:cubicBezTo>
                    <a:pt x="412996" y="1394159"/>
                    <a:pt x="391540" y="1403414"/>
                    <a:pt x="355361" y="1418559"/>
                  </a:cubicBezTo>
                  <a:cubicBezTo>
                    <a:pt x="319182" y="1433703"/>
                    <a:pt x="283424" y="1443800"/>
                    <a:pt x="248086" y="1448848"/>
                  </a:cubicBezTo>
                  <a:lnTo>
                    <a:pt x="235465" y="1451372"/>
                  </a:lnTo>
                  <a:cubicBezTo>
                    <a:pt x="222003" y="1451372"/>
                    <a:pt x="211486" y="1447586"/>
                    <a:pt x="203914" y="1440014"/>
                  </a:cubicBezTo>
                  <a:cubicBezTo>
                    <a:pt x="196341" y="1432441"/>
                    <a:pt x="188348" y="1422766"/>
                    <a:pt x="179935" y="1410986"/>
                  </a:cubicBezTo>
                  <a:lnTo>
                    <a:pt x="159742" y="1360504"/>
                  </a:lnTo>
                  <a:cubicBezTo>
                    <a:pt x="159742" y="1358821"/>
                    <a:pt x="161424" y="1357980"/>
                    <a:pt x="164790" y="1357980"/>
                  </a:cubicBezTo>
                  <a:cubicBezTo>
                    <a:pt x="168155" y="1357980"/>
                    <a:pt x="170680" y="1357138"/>
                    <a:pt x="172362" y="1355456"/>
                  </a:cubicBezTo>
                  <a:cubicBezTo>
                    <a:pt x="163949" y="1338628"/>
                    <a:pt x="159742" y="1322642"/>
                    <a:pt x="159742" y="1307497"/>
                  </a:cubicBezTo>
                  <a:cubicBezTo>
                    <a:pt x="164790" y="1309180"/>
                    <a:pt x="165631" y="1307497"/>
                    <a:pt x="162266" y="1302449"/>
                  </a:cubicBezTo>
                  <a:cubicBezTo>
                    <a:pt x="158900" y="1297401"/>
                    <a:pt x="156376" y="1294035"/>
                    <a:pt x="154693" y="1292352"/>
                  </a:cubicBezTo>
                  <a:cubicBezTo>
                    <a:pt x="132818" y="1272159"/>
                    <a:pt x="123563" y="1251966"/>
                    <a:pt x="126928" y="1231773"/>
                  </a:cubicBezTo>
                  <a:cubicBezTo>
                    <a:pt x="125245" y="1225042"/>
                    <a:pt x="123142" y="1216208"/>
                    <a:pt x="120618" y="1205270"/>
                  </a:cubicBezTo>
                  <a:cubicBezTo>
                    <a:pt x="118094" y="1194332"/>
                    <a:pt x="117252" y="1186760"/>
                    <a:pt x="118094" y="1182553"/>
                  </a:cubicBezTo>
                  <a:cubicBezTo>
                    <a:pt x="118935" y="1178346"/>
                    <a:pt x="122721" y="1179608"/>
                    <a:pt x="129452" y="1186339"/>
                  </a:cubicBezTo>
                  <a:cubicBezTo>
                    <a:pt x="132818" y="1182974"/>
                    <a:pt x="134500" y="1178767"/>
                    <a:pt x="134500" y="1173719"/>
                  </a:cubicBezTo>
                  <a:cubicBezTo>
                    <a:pt x="134500" y="1172036"/>
                    <a:pt x="133238" y="1168670"/>
                    <a:pt x="130714" y="1163622"/>
                  </a:cubicBezTo>
                  <a:cubicBezTo>
                    <a:pt x="128190" y="1158574"/>
                    <a:pt x="130293" y="1153526"/>
                    <a:pt x="137025" y="1148477"/>
                  </a:cubicBezTo>
                  <a:cubicBezTo>
                    <a:pt x="147121" y="1146795"/>
                    <a:pt x="156797" y="1144270"/>
                    <a:pt x="166052" y="1140905"/>
                  </a:cubicBezTo>
                  <a:cubicBezTo>
                    <a:pt x="175307" y="1137539"/>
                    <a:pt x="182459" y="1131650"/>
                    <a:pt x="187507" y="1123236"/>
                  </a:cubicBezTo>
                  <a:cubicBezTo>
                    <a:pt x="194238" y="1121553"/>
                    <a:pt x="203493" y="1120712"/>
                    <a:pt x="215272" y="1120712"/>
                  </a:cubicBezTo>
                  <a:cubicBezTo>
                    <a:pt x="230417" y="1120712"/>
                    <a:pt x="261548" y="1126602"/>
                    <a:pt x="308665" y="1138381"/>
                  </a:cubicBezTo>
                  <a:lnTo>
                    <a:pt x="399533" y="1070229"/>
                  </a:lnTo>
                  <a:cubicBezTo>
                    <a:pt x="392802" y="1076960"/>
                    <a:pt x="384389" y="1084112"/>
                    <a:pt x="374292" y="1091685"/>
                  </a:cubicBezTo>
                  <a:cubicBezTo>
                    <a:pt x="364196" y="1099257"/>
                    <a:pt x="355782" y="1106829"/>
                    <a:pt x="349051" y="1114402"/>
                  </a:cubicBezTo>
                  <a:cubicBezTo>
                    <a:pt x="342320" y="1121974"/>
                    <a:pt x="342320" y="1125760"/>
                    <a:pt x="349051" y="1125760"/>
                  </a:cubicBezTo>
                  <a:cubicBezTo>
                    <a:pt x="448333" y="1092105"/>
                    <a:pt x="529947" y="1060133"/>
                    <a:pt x="593891" y="1029844"/>
                  </a:cubicBezTo>
                  <a:cubicBezTo>
                    <a:pt x="595574" y="1026478"/>
                    <a:pt x="599781" y="1021009"/>
                    <a:pt x="606512" y="1013437"/>
                  </a:cubicBezTo>
                  <a:cubicBezTo>
                    <a:pt x="613243" y="1005864"/>
                    <a:pt x="617450" y="998713"/>
                    <a:pt x="619132" y="991982"/>
                  </a:cubicBezTo>
                  <a:cubicBezTo>
                    <a:pt x="620815" y="985251"/>
                    <a:pt x="619132" y="978520"/>
                    <a:pt x="614084" y="971789"/>
                  </a:cubicBezTo>
                  <a:lnTo>
                    <a:pt x="601463" y="971789"/>
                  </a:lnTo>
                  <a:cubicBezTo>
                    <a:pt x="584636" y="971789"/>
                    <a:pt x="562760" y="976837"/>
                    <a:pt x="535836" y="986933"/>
                  </a:cubicBezTo>
                  <a:lnTo>
                    <a:pt x="535836" y="984409"/>
                  </a:lnTo>
                  <a:cubicBezTo>
                    <a:pt x="550981" y="975995"/>
                    <a:pt x="580429" y="958326"/>
                    <a:pt x="624181" y="931403"/>
                  </a:cubicBezTo>
                  <a:cubicBezTo>
                    <a:pt x="590526" y="944865"/>
                    <a:pt x="560236" y="954120"/>
                    <a:pt x="533312" y="959168"/>
                  </a:cubicBezTo>
                  <a:cubicBezTo>
                    <a:pt x="526581" y="954120"/>
                    <a:pt x="518588" y="945706"/>
                    <a:pt x="509333" y="933927"/>
                  </a:cubicBezTo>
                  <a:cubicBezTo>
                    <a:pt x="500078" y="922148"/>
                    <a:pt x="492926" y="914575"/>
                    <a:pt x="487878" y="911210"/>
                  </a:cubicBezTo>
                  <a:lnTo>
                    <a:pt x="490402" y="885968"/>
                  </a:lnTo>
                  <a:lnTo>
                    <a:pt x="485354" y="873348"/>
                  </a:lnTo>
                  <a:cubicBezTo>
                    <a:pt x="485354" y="866617"/>
                    <a:pt x="486616" y="860307"/>
                    <a:pt x="489140" y="854417"/>
                  </a:cubicBezTo>
                  <a:cubicBezTo>
                    <a:pt x="491664" y="848527"/>
                    <a:pt x="492926" y="843058"/>
                    <a:pt x="492926" y="838010"/>
                  </a:cubicBezTo>
                  <a:cubicBezTo>
                    <a:pt x="487878" y="824548"/>
                    <a:pt x="487036" y="809403"/>
                    <a:pt x="490402" y="792576"/>
                  </a:cubicBezTo>
                  <a:cubicBezTo>
                    <a:pt x="481988" y="784162"/>
                    <a:pt x="474416" y="766493"/>
                    <a:pt x="467685" y="739569"/>
                  </a:cubicBezTo>
                  <a:cubicBezTo>
                    <a:pt x="471050" y="678990"/>
                    <a:pt x="482830" y="643652"/>
                    <a:pt x="503023" y="633556"/>
                  </a:cubicBezTo>
                  <a:cubicBezTo>
                    <a:pt x="509754" y="631873"/>
                    <a:pt x="518167" y="633135"/>
                    <a:pt x="528264" y="637342"/>
                  </a:cubicBezTo>
                  <a:cubicBezTo>
                    <a:pt x="538360" y="641549"/>
                    <a:pt x="547195" y="644073"/>
                    <a:pt x="554767" y="644914"/>
                  </a:cubicBezTo>
                  <a:cubicBezTo>
                    <a:pt x="562340" y="645756"/>
                    <a:pt x="567808" y="641970"/>
                    <a:pt x="571174" y="633556"/>
                  </a:cubicBezTo>
                  <a:cubicBezTo>
                    <a:pt x="591367" y="641970"/>
                    <a:pt x="609036" y="646176"/>
                    <a:pt x="624181" y="646176"/>
                  </a:cubicBezTo>
                  <a:cubicBezTo>
                    <a:pt x="639325" y="646176"/>
                    <a:pt x="653629" y="642811"/>
                    <a:pt x="667091" y="636080"/>
                  </a:cubicBezTo>
                  <a:cubicBezTo>
                    <a:pt x="672139" y="632714"/>
                    <a:pt x="682235" y="625984"/>
                    <a:pt x="697380" y="615887"/>
                  </a:cubicBezTo>
                  <a:cubicBezTo>
                    <a:pt x="712525" y="605790"/>
                    <a:pt x="724304" y="594853"/>
                    <a:pt x="732718" y="583073"/>
                  </a:cubicBezTo>
                  <a:cubicBezTo>
                    <a:pt x="741132" y="571294"/>
                    <a:pt x="745339" y="557832"/>
                    <a:pt x="745339" y="542687"/>
                  </a:cubicBezTo>
                  <a:cubicBezTo>
                    <a:pt x="735242" y="546053"/>
                    <a:pt x="721780" y="548577"/>
                    <a:pt x="704953" y="550260"/>
                  </a:cubicBezTo>
                  <a:cubicBezTo>
                    <a:pt x="688125" y="551943"/>
                    <a:pt x="674242" y="555308"/>
                    <a:pt x="663305" y="560356"/>
                  </a:cubicBezTo>
                  <a:cubicBezTo>
                    <a:pt x="652367" y="565404"/>
                    <a:pt x="643532" y="572977"/>
                    <a:pt x="636801" y="583073"/>
                  </a:cubicBezTo>
                  <a:lnTo>
                    <a:pt x="629229" y="583073"/>
                  </a:lnTo>
                  <a:cubicBezTo>
                    <a:pt x="622498" y="583073"/>
                    <a:pt x="612401" y="578025"/>
                    <a:pt x="598939" y="567929"/>
                  </a:cubicBezTo>
                  <a:cubicBezTo>
                    <a:pt x="578746" y="571294"/>
                    <a:pt x="565284" y="572977"/>
                    <a:pt x="558553" y="572977"/>
                  </a:cubicBezTo>
                  <a:cubicBezTo>
                    <a:pt x="541726" y="572977"/>
                    <a:pt x="530788" y="564563"/>
                    <a:pt x="525740" y="547736"/>
                  </a:cubicBezTo>
                  <a:cubicBezTo>
                    <a:pt x="508912" y="535956"/>
                    <a:pt x="500499" y="521653"/>
                    <a:pt x="500499" y="504825"/>
                  </a:cubicBezTo>
                  <a:cubicBezTo>
                    <a:pt x="500499" y="499777"/>
                    <a:pt x="502181" y="492205"/>
                    <a:pt x="505547" y="482108"/>
                  </a:cubicBezTo>
                  <a:cubicBezTo>
                    <a:pt x="502181" y="468646"/>
                    <a:pt x="497133" y="450557"/>
                    <a:pt x="490402" y="427840"/>
                  </a:cubicBezTo>
                  <a:cubicBezTo>
                    <a:pt x="483671" y="405123"/>
                    <a:pt x="480305" y="385350"/>
                    <a:pt x="480305" y="368523"/>
                  </a:cubicBezTo>
                  <a:cubicBezTo>
                    <a:pt x="473574" y="344964"/>
                    <a:pt x="470209" y="326454"/>
                    <a:pt x="470209" y="312992"/>
                  </a:cubicBezTo>
                  <a:cubicBezTo>
                    <a:pt x="470209" y="289434"/>
                    <a:pt x="479464" y="276813"/>
                    <a:pt x="497974" y="275130"/>
                  </a:cubicBezTo>
                  <a:lnTo>
                    <a:pt x="518167" y="275130"/>
                  </a:lnTo>
                  <a:cubicBezTo>
                    <a:pt x="540043" y="275130"/>
                    <a:pt x="556029" y="275971"/>
                    <a:pt x="566126" y="277654"/>
                  </a:cubicBezTo>
                  <a:cubicBezTo>
                    <a:pt x="572857" y="281020"/>
                    <a:pt x="579588" y="282702"/>
                    <a:pt x="586319" y="282702"/>
                  </a:cubicBezTo>
                  <a:cubicBezTo>
                    <a:pt x="593050" y="282702"/>
                    <a:pt x="598939" y="281861"/>
                    <a:pt x="603988" y="280178"/>
                  </a:cubicBezTo>
                  <a:cubicBezTo>
                    <a:pt x="609036" y="278495"/>
                    <a:pt x="614084" y="277654"/>
                    <a:pt x="619132" y="277654"/>
                  </a:cubicBezTo>
                  <a:cubicBezTo>
                    <a:pt x="629229" y="277654"/>
                    <a:pt x="634277" y="284385"/>
                    <a:pt x="634277" y="297847"/>
                  </a:cubicBezTo>
                  <a:cubicBezTo>
                    <a:pt x="693173" y="282702"/>
                    <a:pt x="747863" y="265034"/>
                    <a:pt x="798345" y="244841"/>
                  </a:cubicBezTo>
                  <a:cubicBezTo>
                    <a:pt x="803394" y="209503"/>
                    <a:pt x="805918" y="190151"/>
                    <a:pt x="805918" y="186786"/>
                  </a:cubicBezTo>
                  <a:cubicBezTo>
                    <a:pt x="805918" y="169958"/>
                    <a:pt x="800869" y="158179"/>
                    <a:pt x="790773" y="151448"/>
                  </a:cubicBezTo>
                  <a:cubicBezTo>
                    <a:pt x="784042" y="148082"/>
                    <a:pt x="765532" y="144717"/>
                    <a:pt x="735242" y="141351"/>
                  </a:cubicBezTo>
                  <a:cubicBezTo>
                    <a:pt x="731877" y="136303"/>
                    <a:pt x="727670" y="133779"/>
                    <a:pt x="722622" y="133779"/>
                  </a:cubicBezTo>
                  <a:cubicBezTo>
                    <a:pt x="719256" y="133779"/>
                    <a:pt x="715470" y="134620"/>
                    <a:pt x="711263" y="136303"/>
                  </a:cubicBezTo>
                  <a:cubicBezTo>
                    <a:pt x="707056" y="137986"/>
                    <a:pt x="702428" y="133779"/>
                    <a:pt x="697380" y="123683"/>
                  </a:cubicBezTo>
                  <a:lnTo>
                    <a:pt x="694856" y="113586"/>
                  </a:lnTo>
                  <a:cubicBezTo>
                    <a:pt x="694856" y="103489"/>
                    <a:pt x="700746" y="90869"/>
                    <a:pt x="712525" y="75724"/>
                  </a:cubicBezTo>
                  <a:cubicBezTo>
                    <a:pt x="727670" y="68993"/>
                    <a:pt x="738608" y="63104"/>
                    <a:pt x="745339" y="58055"/>
                  </a:cubicBezTo>
                  <a:cubicBezTo>
                    <a:pt x="752070" y="53007"/>
                    <a:pt x="752911" y="46276"/>
                    <a:pt x="747863" y="37862"/>
                  </a:cubicBezTo>
                  <a:lnTo>
                    <a:pt x="773104" y="25242"/>
                  </a:lnTo>
                  <a:lnTo>
                    <a:pt x="780676" y="27766"/>
                  </a:lnTo>
                  <a:cubicBezTo>
                    <a:pt x="787407" y="27766"/>
                    <a:pt x="794980" y="24400"/>
                    <a:pt x="803394" y="17669"/>
                  </a:cubicBezTo>
                  <a:cubicBezTo>
                    <a:pt x="811807" y="10938"/>
                    <a:pt x="818538" y="5890"/>
                    <a:pt x="823586" y="2525"/>
                  </a:cubicBezTo>
                  <a:cubicBezTo>
                    <a:pt x="828635" y="842"/>
                    <a:pt x="837049" y="0"/>
                    <a:pt x="84882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9900" dirty="0">
                <a:latin typeface="字魂50号-白鸽天行体" panose="00000500000000000000" pitchFamily="2" charset="-122"/>
                <a:ea typeface="字魂50号-白鸽天行体" panose="000005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0F44390-BDA0-6D2E-6617-84CAF46F96AF}"/>
                </a:ext>
              </a:extLst>
            </p:cNvPr>
            <p:cNvSpPr txBox="1"/>
            <p:nvPr/>
          </p:nvSpPr>
          <p:spPr>
            <a:xfrm>
              <a:off x="6478573" y="2664443"/>
              <a:ext cx="1097127" cy="1507236"/>
            </a:xfrm>
            <a:custGeom>
              <a:avLst/>
              <a:gdLst/>
              <a:ahLst/>
              <a:cxnLst/>
              <a:rect l="l" t="t" r="r" b="b"/>
              <a:pathLst>
                <a:path w="1097127" h="1507236">
                  <a:moveTo>
                    <a:pt x="781659" y="669493"/>
                  </a:moveTo>
                  <a:cubicBezTo>
                    <a:pt x="731418" y="690525"/>
                    <a:pt x="678840" y="716229"/>
                    <a:pt x="623925" y="746608"/>
                  </a:cubicBezTo>
                  <a:cubicBezTo>
                    <a:pt x="618083" y="750113"/>
                    <a:pt x="610197" y="754494"/>
                    <a:pt x="600265" y="759752"/>
                  </a:cubicBezTo>
                  <a:cubicBezTo>
                    <a:pt x="590334" y="765010"/>
                    <a:pt x="583031" y="770560"/>
                    <a:pt x="578358" y="776402"/>
                  </a:cubicBezTo>
                  <a:cubicBezTo>
                    <a:pt x="573684" y="782244"/>
                    <a:pt x="573100" y="789254"/>
                    <a:pt x="576605" y="797433"/>
                  </a:cubicBezTo>
                  <a:lnTo>
                    <a:pt x="576605" y="804444"/>
                  </a:lnTo>
                  <a:lnTo>
                    <a:pt x="574852" y="900837"/>
                  </a:lnTo>
                  <a:cubicBezTo>
                    <a:pt x="574852" y="917194"/>
                    <a:pt x="576021" y="940562"/>
                    <a:pt x="578358" y="970941"/>
                  </a:cubicBezTo>
                  <a:cubicBezTo>
                    <a:pt x="588873" y="983793"/>
                    <a:pt x="597052" y="991388"/>
                    <a:pt x="602894" y="993724"/>
                  </a:cubicBezTo>
                  <a:cubicBezTo>
                    <a:pt x="621588" y="1006577"/>
                    <a:pt x="638530" y="1016216"/>
                    <a:pt x="653719" y="1022642"/>
                  </a:cubicBezTo>
                  <a:cubicBezTo>
                    <a:pt x="668909" y="1029069"/>
                    <a:pt x="684682" y="1032282"/>
                    <a:pt x="701040" y="1032282"/>
                  </a:cubicBezTo>
                  <a:lnTo>
                    <a:pt x="715060" y="1007745"/>
                  </a:lnTo>
                  <a:cubicBezTo>
                    <a:pt x="726744" y="980872"/>
                    <a:pt x="739597" y="939394"/>
                    <a:pt x="753618" y="883311"/>
                  </a:cubicBezTo>
                  <a:lnTo>
                    <a:pt x="762381" y="848259"/>
                  </a:lnTo>
                  <a:lnTo>
                    <a:pt x="767638" y="813207"/>
                  </a:lnTo>
                  <a:cubicBezTo>
                    <a:pt x="768807" y="805028"/>
                    <a:pt x="771728" y="785749"/>
                    <a:pt x="776401" y="755371"/>
                  </a:cubicBezTo>
                  <a:cubicBezTo>
                    <a:pt x="781075" y="724992"/>
                    <a:pt x="782828" y="696367"/>
                    <a:pt x="781659" y="669493"/>
                  </a:cubicBezTo>
                  <a:close/>
                  <a:moveTo>
                    <a:pt x="664235" y="525780"/>
                  </a:moveTo>
                  <a:lnTo>
                    <a:pt x="643204" y="548564"/>
                  </a:lnTo>
                  <a:cubicBezTo>
                    <a:pt x="652551" y="546227"/>
                    <a:pt x="660730" y="542430"/>
                    <a:pt x="667740" y="537172"/>
                  </a:cubicBezTo>
                  <a:cubicBezTo>
                    <a:pt x="674751" y="531914"/>
                    <a:pt x="674166" y="528701"/>
                    <a:pt x="665988" y="527533"/>
                  </a:cubicBezTo>
                  <a:close/>
                  <a:moveTo>
                    <a:pt x="594131" y="410109"/>
                  </a:moveTo>
                  <a:lnTo>
                    <a:pt x="511759" y="443408"/>
                  </a:lnTo>
                  <a:cubicBezTo>
                    <a:pt x="509422" y="444576"/>
                    <a:pt x="505333" y="446621"/>
                    <a:pt x="499491" y="449542"/>
                  </a:cubicBezTo>
                  <a:cubicBezTo>
                    <a:pt x="493649" y="452463"/>
                    <a:pt x="488975" y="456260"/>
                    <a:pt x="485470" y="460934"/>
                  </a:cubicBezTo>
                  <a:cubicBezTo>
                    <a:pt x="485470" y="464439"/>
                    <a:pt x="485178" y="468236"/>
                    <a:pt x="484594" y="472326"/>
                  </a:cubicBezTo>
                  <a:cubicBezTo>
                    <a:pt x="484009" y="476415"/>
                    <a:pt x="484301" y="481381"/>
                    <a:pt x="485470" y="487223"/>
                  </a:cubicBezTo>
                  <a:lnTo>
                    <a:pt x="485470" y="490728"/>
                  </a:lnTo>
                  <a:cubicBezTo>
                    <a:pt x="492480" y="531622"/>
                    <a:pt x="496570" y="563753"/>
                    <a:pt x="497738" y="587121"/>
                  </a:cubicBezTo>
                  <a:cubicBezTo>
                    <a:pt x="483717" y="603479"/>
                    <a:pt x="481380" y="615747"/>
                    <a:pt x="490728" y="623926"/>
                  </a:cubicBezTo>
                  <a:lnTo>
                    <a:pt x="520522" y="606400"/>
                  </a:lnTo>
                  <a:cubicBezTo>
                    <a:pt x="539216" y="583032"/>
                    <a:pt x="553237" y="556451"/>
                    <a:pt x="562584" y="526656"/>
                  </a:cubicBezTo>
                  <a:cubicBezTo>
                    <a:pt x="571931" y="496862"/>
                    <a:pt x="582447" y="458013"/>
                    <a:pt x="594131" y="410109"/>
                  </a:cubicBezTo>
                  <a:close/>
                  <a:moveTo>
                    <a:pt x="704545" y="0"/>
                  </a:moveTo>
                  <a:cubicBezTo>
                    <a:pt x="709218" y="4674"/>
                    <a:pt x="715645" y="7887"/>
                    <a:pt x="723823" y="9639"/>
                  </a:cubicBezTo>
                  <a:cubicBezTo>
                    <a:pt x="732002" y="11392"/>
                    <a:pt x="737260" y="12852"/>
                    <a:pt x="739597" y="14021"/>
                  </a:cubicBezTo>
                  <a:lnTo>
                    <a:pt x="758875" y="15774"/>
                  </a:lnTo>
                  <a:cubicBezTo>
                    <a:pt x="768223" y="16942"/>
                    <a:pt x="778446" y="19863"/>
                    <a:pt x="789546" y="24537"/>
                  </a:cubicBezTo>
                  <a:cubicBezTo>
                    <a:pt x="800646" y="29210"/>
                    <a:pt x="807948" y="32131"/>
                    <a:pt x="811453" y="33299"/>
                  </a:cubicBezTo>
                  <a:cubicBezTo>
                    <a:pt x="826643" y="48489"/>
                    <a:pt x="838327" y="62217"/>
                    <a:pt x="846505" y="74486"/>
                  </a:cubicBezTo>
                  <a:cubicBezTo>
                    <a:pt x="854684" y="86754"/>
                    <a:pt x="858774" y="100483"/>
                    <a:pt x="858774" y="115672"/>
                  </a:cubicBezTo>
                  <a:lnTo>
                    <a:pt x="858774" y="126187"/>
                  </a:lnTo>
                  <a:cubicBezTo>
                    <a:pt x="858774" y="139040"/>
                    <a:pt x="862863" y="146050"/>
                    <a:pt x="871042" y="147219"/>
                  </a:cubicBezTo>
                  <a:cubicBezTo>
                    <a:pt x="875715" y="146050"/>
                    <a:pt x="880097" y="144882"/>
                    <a:pt x="884186" y="143713"/>
                  </a:cubicBezTo>
                  <a:cubicBezTo>
                    <a:pt x="888276" y="142545"/>
                    <a:pt x="892657" y="141961"/>
                    <a:pt x="897331" y="141961"/>
                  </a:cubicBezTo>
                  <a:cubicBezTo>
                    <a:pt x="905510" y="141961"/>
                    <a:pt x="910767" y="145466"/>
                    <a:pt x="913104" y="152476"/>
                  </a:cubicBezTo>
                  <a:lnTo>
                    <a:pt x="930630" y="150724"/>
                  </a:lnTo>
                  <a:cubicBezTo>
                    <a:pt x="945819" y="155397"/>
                    <a:pt x="967435" y="163576"/>
                    <a:pt x="995476" y="175260"/>
                  </a:cubicBezTo>
                  <a:cubicBezTo>
                    <a:pt x="1013002" y="186944"/>
                    <a:pt x="1022934" y="193955"/>
                    <a:pt x="1025271" y="196291"/>
                  </a:cubicBezTo>
                  <a:cubicBezTo>
                    <a:pt x="1025271" y="197460"/>
                    <a:pt x="1025855" y="200673"/>
                    <a:pt x="1027023" y="205931"/>
                  </a:cubicBezTo>
                  <a:cubicBezTo>
                    <a:pt x="1028192" y="211188"/>
                    <a:pt x="1030528" y="214986"/>
                    <a:pt x="1034034" y="217323"/>
                  </a:cubicBezTo>
                  <a:cubicBezTo>
                    <a:pt x="1034034" y="223165"/>
                    <a:pt x="1034618" y="229007"/>
                    <a:pt x="1035786" y="234849"/>
                  </a:cubicBezTo>
                  <a:cubicBezTo>
                    <a:pt x="1036955" y="240691"/>
                    <a:pt x="1037539" y="246533"/>
                    <a:pt x="1037539" y="252375"/>
                  </a:cubicBezTo>
                  <a:cubicBezTo>
                    <a:pt x="1037539" y="267564"/>
                    <a:pt x="1032865" y="280416"/>
                    <a:pt x="1023518" y="290932"/>
                  </a:cubicBezTo>
                  <a:cubicBezTo>
                    <a:pt x="1003655" y="299111"/>
                    <a:pt x="991387" y="314300"/>
                    <a:pt x="986713" y="336499"/>
                  </a:cubicBezTo>
                  <a:cubicBezTo>
                    <a:pt x="980871" y="344678"/>
                    <a:pt x="971816" y="349644"/>
                    <a:pt x="959548" y="351396"/>
                  </a:cubicBezTo>
                  <a:cubicBezTo>
                    <a:pt x="947280" y="353149"/>
                    <a:pt x="938809" y="355778"/>
                    <a:pt x="934135" y="359283"/>
                  </a:cubicBezTo>
                  <a:cubicBezTo>
                    <a:pt x="927125" y="356946"/>
                    <a:pt x="914273" y="352857"/>
                    <a:pt x="895578" y="347015"/>
                  </a:cubicBezTo>
                  <a:cubicBezTo>
                    <a:pt x="876884" y="341173"/>
                    <a:pt x="859942" y="338252"/>
                    <a:pt x="844753" y="338252"/>
                  </a:cubicBezTo>
                  <a:cubicBezTo>
                    <a:pt x="834237" y="338252"/>
                    <a:pt x="823722" y="340005"/>
                    <a:pt x="813206" y="343510"/>
                  </a:cubicBezTo>
                  <a:cubicBezTo>
                    <a:pt x="802690" y="347015"/>
                    <a:pt x="794512" y="353149"/>
                    <a:pt x="788670" y="361912"/>
                  </a:cubicBezTo>
                  <a:cubicBezTo>
                    <a:pt x="782828" y="370675"/>
                    <a:pt x="776986" y="382359"/>
                    <a:pt x="771144" y="396964"/>
                  </a:cubicBezTo>
                  <a:cubicBezTo>
                    <a:pt x="765302" y="411569"/>
                    <a:pt x="760628" y="421793"/>
                    <a:pt x="757123" y="427635"/>
                  </a:cubicBezTo>
                  <a:cubicBezTo>
                    <a:pt x="746607" y="453339"/>
                    <a:pt x="731418" y="477876"/>
                    <a:pt x="711555" y="501244"/>
                  </a:cubicBezTo>
                  <a:cubicBezTo>
                    <a:pt x="708050" y="507086"/>
                    <a:pt x="703961" y="517017"/>
                    <a:pt x="699287" y="531038"/>
                  </a:cubicBezTo>
                  <a:lnTo>
                    <a:pt x="739597" y="518770"/>
                  </a:lnTo>
                  <a:cubicBezTo>
                    <a:pt x="754786" y="514096"/>
                    <a:pt x="772312" y="511759"/>
                    <a:pt x="792175" y="511759"/>
                  </a:cubicBezTo>
                  <a:cubicBezTo>
                    <a:pt x="803859" y="511759"/>
                    <a:pt x="812622" y="512344"/>
                    <a:pt x="818464" y="513512"/>
                  </a:cubicBezTo>
                  <a:cubicBezTo>
                    <a:pt x="826643" y="512344"/>
                    <a:pt x="836282" y="508838"/>
                    <a:pt x="847382" y="502996"/>
                  </a:cubicBezTo>
                  <a:cubicBezTo>
                    <a:pt x="858481" y="497154"/>
                    <a:pt x="867537" y="493065"/>
                    <a:pt x="874547" y="490728"/>
                  </a:cubicBezTo>
                  <a:cubicBezTo>
                    <a:pt x="888568" y="500075"/>
                    <a:pt x="899668" y="505333"/>
                    <a:pt x="907846" y="506502"/>
                  </a:cubicBezTo>
                  <a:cubicBezTo>
                    <a:pt x="916025" y="511175"/>
                    <a:pt x="926541" y="514973"/>
                    <a:pt x="939393" y="517893"/>
                  </a:cubicBezTo>
                  <a:cubicBezTo>
                    <a:pt x="952246" y="520814"/>
                    <a:pt x="961593" y="522859"/>
                    <a:pt x="967435" y="524028"/>
                  </a:cubicBezTo>
                  <a:cubicBezTo>
                    <a:pt x="972108" y="527533"/>
                    <a:pt x="976782" y="530454"/>
                    <a:pt x="981456" y="532791"/>
                  </a:cubicBezTo>
                  <a:cubicBezTo>
                    <a:pt x="986129" y="535127"/>
                    <a:pt x="990219" y="534543"/>
                    <a:pt x="993724" y="531038"/>
                  </a:cubicBezTo>
                  <a:lnTo>
                    <a:pt x="1009497" y="545059"/>
                  </a:lnTo>
                  <a:cubicBezTo>
                    <a:pt x="1037539" y="566090"/>
                    <a:pt x="1055649" y="581863"/>
                    <a:pt x="1063828" y="592379"/>
                  </a:cubicBezTo>
                  <a:cubicBezTo>
                    <a:pt x="1073175" y="597053"/>
                    <a:pt x="1079893" y="605231"/>
                    <a:pt x="1083983" y="616915"/>
                  </a:cubicBezTo>
                  <a:cubicBezTo>
                    <a:pt x="1088072" y="628599"/>
                    <a:pt x="1091285" y="637362"/>
                    <a:pt x="1093622" y="643204"/>
                  </a:cubicBezTo>
                  <a:cubicBezTo>
                    <a:pt x="1095959" y="647878"/>
                    <a:pt x="1097127" y="654888"/>
                    <a:pt x="1097127" y="664236"/>
                  </a:cubicBezTo>
                  <a:cubicBezTo>
                    <a:pt x="1097127" y="672414"/>
                    <a:pt x="1095959" y="681177"/>
                    <a:pt x="1093622" y="690525"/>
                  </a:cubicBezTo>
                  <a:cubicBezTo>
                    <a:pt x="1091285" y="699872"/>
                    <a:pt x="1090701" y="708051"/>
                    <a:pt x="1091869" y="715061"/>
                  </a:cubicBezTo>
                  <a:lnTo>
                    <a:pt x="1076096" y="725577"/>
                  </a:lnTo>
                  <a:cubicBezTo>
                    <a:pt x="1066749" y="727913"/>
                    <a:pt x="1059154" y="733755"/>
                    <a:pt x="1053312" y="743103"/>
                  </a:cubicBezTo>
                  <a:cubicBezTo>
                    <a:pt x="1047470" y="752450"/>
                    <a:pt x="1043381" y="758876"/>
                    <a:pt x="1041044" y="762381"/>
                  </a:cubicBezTo>
                  <a:cubicBezTo>
                    <a:pt x="1038707" y="765886"/>
                    <a:pt x="1036370" y="770560"/>
                    <a:pt x="1034034" y="776402"/>
                  </a:cubicBezTo>
                  <a:cubicBezTo>
                    <a:pt x="1031697" y="782244"/>
                    <a:pt x="1029360" y="786333"/>
                    <a:pt x="1027023" y="788670"/>
                  </a:cubicBezTo>
                  <a:cubicBezTo>
                    <a:pt x="1020013" y="813207"/>
                    <a:pt x="1010666" y="850011"/>
                    <a:pt x="998982" y="899084"/>
                  </a:cubicBezTo>
                  <a:cubicBezTo>
                    <a:pt x="980287" y="971525"/>
                    <a:pt x="963637" y="1029069"/>
                    <a:pt x="949033" y="1071715"/>
                  </a:cubicBezTo>
                  <a:cubicBezTo>
                    <a:pt x="934427" y="1114362"/>
                    <a:pt x="913688" y="1154964"/>
                    <a:pt x="886815" y="1193521"/>
                  </a:cubicBezTo>
                  <a:cubicBezTo>
                    <a:pt x="863447" y="1223899"/>
                    <a:pt x="844753" y="1245515"/>
                    <a:pt x="830732" y="1258367"/>
                  </a:cubicBezTo>
                  <a:lnTo>
                    <a:pt x="828979" y="1258367"/>
                  </a:lnTo>
                  <a:cubicBezTo>
                    <a:pt x="823137" y="1258367"/>
                    <a:pt x="817588" y="1260412"/>
                    <a:pt x="812330" y="1264501"/>
                  </a:cubicBezTo>
                  <a:cubicBezTo>
                    <a:pt x="807072" y="1268590"/>
                    <a:pt x="802690" y="1271804"/>
                    <a:pt x="799185" y="1274140"/>
                  </a:cubicBezTo>
                  <a:lnTo>
                    <a:pt x="786917" y="1275893"/>
                  </a:lnTo>
                  <a:cubicBezTo>
                    <a:pt x="784580" y="1275893"/>
                    <a:pt x="783412" y="1275309"/>
                    <a:pt x="783412" y="1274140"/>
                  </a:cubicBezTo>
                  <a:cubicBezTo>
                    <a:pt x="783412" y="1272972"/>
                    <a:pt x="783996" y="1270635"/>
                    <a:pt x="785164" y="1267130"/>
                  </a:cubicBezTo>
                  <a:cubicBezTo>
                    <a:pt x="786333" y="1263625"/>
                    <a:pt x="786333" y="1258951"/>
                    <a:pt x="785164" y="1253109"/>
                  </a:cubicBezTo>
                  <a:cubicBezTo>
                    <a:pt x="764133" y="1248436"/>
                    <a:pt x="750112" y="1244930"/>
                    <a:pt x="743102" y="1242594"/>
                  </a:cubicBezTo>
                  <a:cubicBezTo>
                    <a:pt x="738428" y="1240257"/>
                    <a:pt x="734339" y="1238212"/>
                    <a:pt x="730834" y="1236460"/>
                  </a:cubicBezTo>
                  <a:cubicBezTo>
                    <a:pt x="727329" y="1234707"/>
                    <a:pt x="725576" y="1233246"/>
                    <a:pt x="725576" y="1232078"/>
                  </a:cubicBezTo>
                  <a:lnTo>
                    <a:pt x="732586" y="1216305"/>
                  </a:lnTo>
                  <a:cubicBezTo>
                    <a:pt x="738428" y="1212799"/>
                    <a:pt x="741349" y="1208126"/>
                    <a:pt x="741349" y="1202284"/>
                  </a:cubicBezTo>
                  <a:cubicBezTo>
                    <a:pt x="741349" y="1197610"/>
                    <a:pt x="739597" y="1193521"/>
                    <a:pt x="736092" y="1190016"/>
                  </a:cubicBezTo>
                  <a:cubicBezTo>
                    <a:pt x="732586" y="1186510"/>
                    <a:pt x="728497" y="1184174"/>
                    <a:pt x="723823" y="1183005"/>
                  </a:cubicBezTo>
                  <a:cubicBezTo>
                    <a:pt x="717981" y="1174826"/>
                    <a:pt x="709510" y="1164311"/>
                    <a:pt x="698411" y="1151458"/>
                  </a:cubicBezTo>
                  <a:cubicBezTo>
                    <a:pt x="687311" y="1138606"/>
                    <a:pt x="679424" y="1126922"/>
                    <a:pt x="674751" y="1116406"/>
                  </a:cubicBezTo>
                  <a:lnTo>
                    <a:pt x="674751" y="1119912"/>
                  </a:lnTo>
                  <a:cubicBezTo>
                    <a:pt x="671245" y="1118743"/>
                    <a:pt x="665403" y="1114070"/>
                    <a:pt x="657225" y="1105891"/>
                  </a:cubicBezTo>
                  <a:cubicBezTo>
                    <a:pt x="658393" y="1104722"/>
                    <a:pt x="658977" y="1102970"/>
                    <a:pt x="658977" y="1100633"/>
                  </a:cubicBezTo>
                  <a:cubicBezTo>
                    <a:pt x="658977" y="1094791"/>
                    <a:pt x="656056" y="1090409"/>
                    <a:pt x="650214" y="1087489"/>
                  </a:cubicBezTo>
                  <a:cubicBezTo>
                    <a:pt x="644372" y="1084567"/>
                    <a:pt x="642620" y="1087196"/>
                    <a:pt x="644956" y="1095375"/>
                  </a:cubicBezTo>
                  <a:cubicBezTo>
                    <a:pt x="639114" y="1095375"/>
                    <a:pt x="634441" y="1091578"/>
                    <a:pt x="630936" y="1083983"/>
                  </a:cubicBezTo>
                  <a:cubicBezTo>
                    <a:pt x="627430" y="1076389"/>
                    <a:pt x="624509" y="1070839"/>
                    <a:pt x="622173" y="1067334"/>
                  </a:cubicBezTo>
                  <a:lnTo>
                    <a:pt x="620420" y="1069086"/>
                  </a:lnTo>
                  <a:lnTo>
                    <a:pt x="594131" y="1046302"/>
                  </a:lnTo>
                  <a:lnTo>
                    <a:pt x="595884" y="1042797"/>
                  </a:lnTo>
                  <a:cubicBezTo>
                    <a:pt x="595884" y="1039292"/>
                    <a:pt x="593255" y="1036079"/>
                    <a:pt x="587997" y="1033158"/>
                  </a:cubicBezTo>
                  <a:cubicBezTo>
                    <a:pt x="582739" y="1030237"/>
                    <a:pt x="580694" y="1031113"/>
                    <a:pt x="581863" y="1035787"/>
                  </a:cubicBezTo>
                  <a:cubicBezTo>
                    <a:pt x="577189" y="1038124"/>
                    <a:pt x="575729" y="1041045"/>
                    <a:pt x="577481" y="1044550"/>
                  </a:cubicBezTo>
                  <a:cubicBezTo>
                    <a:pt x="579234" y="1048055"/>
                    <a:pt x="580694" y="1050392"/>
                    <a:pt x="581863" y="1051560"/>
                  </a:cubicBezTo>
                  <a:cubicBezTo>
                    <a:pt x="580694" y="1059739"/>
                    <a:pt x="579526" y="1069086"/>
                    <a:pt x="578358" y="1079602"/>
                  </a:cubicBezTo>
                  <a:cubicBezTo>
                    <a:pt x="577189" y="1090117"/>
                    <a:pt x="576605" y="1102386"/>
                    <a:pt x="576605" y="1116406"/>
                  </a:cubicBezTo>
                  <a:cubicBezTo>
                    <a:pt x="574268" y="1116406"/>
                    <a:pt x="573684" y="1118451"/>
                    <a:pt x="574852" y="1122540"/>
                  </a:cubicBezTo>
                  <a:cubicBezTo>
                    <a:pt x="576021" y="1126630"/>
                    <a:pt x="576605" y="1129843"/>
                    <a:pt x="576605" y="1132180"/>
                  </a:cubicBezTo>
                  <a:lnTo>
                    <a:pt x="574852" y="1133932"/>
                  </a:lnTo>
                  <a:lnTo>
                    <a:pt x="576605" y="1184758"/>
                  </a:lnTo>
                  <a:lnTo>
                    <a:pt x="574852" y="1184758"/>
                  </a:lnTo>
                  <a:cubicBezTo>
                    <a:pt x="577189" y="1189431"/>
                    <a:pt x="578358" y="1193521"/>
                    <a:pt x="578358" y="1197026"/>
                  </a:cubicBezTo>
                  <a:lnTo>
                    <a:pt x="576605" y="1212799"/>
                  </a:lnTo>
                  <a:cubicBezTo>
                    <a:pt x="576605" y="1232662"/>
                    <a:pt x="573100" y="1251649"/>
                    <a:pt x="566089" y="1269759"/>
                  </a:cubicBezTo>
                  <a:cubicBezTo>
                    <a:pt x="559079" y="1287869"/>
                    <a:pt x="549148" y="1309192"/>
                    <a:pt x="536295" y="1333729"/>
                  </a:cubicBezTo>
                  <a:lnTo>
                    <a:pt x="536295" y="1337234"/>
                  </a:lnTo>
                  <a:cubicBezTo>
                    <a:pt x="536295" y="1346581"/>
                    <a:pt x="534251" y="1356513"/>
                    <a:pt x="530161" y="1367028"/>
                  </a:cubicBezTo>
                  <a:cubicBezTo>
                    <a:pt x="526072" y="1377544"/>
                    <a:pt x="523443" y="1384554"/>
                    <a:pt x="522274" y="1388059"/>
                  </a:cubicBezTo>
                  <a:cubicBezTo>
                    <a:pt x="521106" y="1392733"/>
                    <a:pt x="517601" y="1395946"/>
                    <a:pt x="511759" y="1397699"/>
                  </a:cubicBezTo>
                  <a:cubicBezTo>
                    <a:pt x="505917" y="1399451"/>
                    <a:pt x="501827" y="1401204"/>
                    <a:pt x="499491" y="1402956"/>
                  </a:cubicBezTo>
                  <a:cubicBezTo>
                    <a:pt x="497154" y="1404709"/>
                    <a:pt x="497154" y="1407922"/>
                    <a:pt x="499491" y="1412596"/>
                  </a:cubicBezTo>
                  <a:lnTo>
                    <a:pt x="499491" y="1416101"/>
                  </a:lnTo>
                  <a:cubicBezTo>
                    <a:pt x="499491" y="1420775"/>
                    <a:pt x="497154" y="1424572"/>
                    <a:pt x="492480" y="1427493"/>
                  </a:cubicBezTo>
                  <a:cubicBezTo>
                    <a:pt x="487807" y="1430414"/>
                    <a:pt x="487222" y="1434211"/>
                    <a:pt x="490728" y="1438885"/>
                  </a:cubicBezTo>
                  <a:cubicBezTo>
                    <a:pt x="489559" y="1443558"/>
                    <a:pt x="489559" y="1448816"/>
                    <a:pt x="490728" y="1454658"/>
                  </a:cubicBezTo>
                  <a:cubicBezTo>
                    <a:pt x="489559" y="1458163"/>
                    <a:pt x="487222" y="1459916"/>
                    <a:pt x="483717" y="1459916"/>
                  </a:cubicBezTo>
                  <a:cubicBezTo>
                    <a:pt x="480212" y="1459916"/>
                    <a:pt x="475538" y="1457579"/>
                    <a:pt x="469696" y="1452906"/>
                  </a:cubicBezTo>
                  <a:cubicBezTo>
                    <a:pt x="454507" y="1468095"/>
                    <a:pt x="449834" y="1480947"/>
                    <a:pt x="455676" y="1491463"/>
                  </a:cubicBezTo>
                  <a:cubicBezTo>
                    <a:pt x="452170" y="1494968"/>
                    <a:pt x="448081" y="1497597"/>
                    <a:pt x="443407" y="1499349"/>
                  </a:cubicBezTo>
                  <a:cubicBezTo>
                    <a:pt x="438734" y="1501102"/>
                    <a:pt x="434644" y="1503731"/>
                    <a:pt x="431139" y="1507236"/>
                  </a:cubicBezTo>
                  <a:cubicBezTo>
                    <a:pt x="421792" y="1481531"/>
                    <a:pt x="412445" y="1459916"/>
                    <a:pt x="403098" y="1442390"/>
                  </a:cubicBezTo>
                  <a:cubicBezTo>
                    <a:pt x="399592" y="1434211"/>
                    <a:pt x="390829" y="1403833"/>
                    <a:pt x="376809" y="1351255"/>
                  </a:cubicBezTo>
                  <a:lnTo>
                    <a:pt x="366293" y="1307440"/>
                  </a:lnTo>
                  <a:lnTo>
                    <a:pt x="357530" y="1237336"/>
                  </a:lnTo>
                  <a:lnTo>
                    <a:pt x="355777" y="1170737"/>
                  </a:lnTo>
                  <a:cubicBezTo>
                    <a:pt x="355777" y="1169569"/>
                    <a:pt x="356654" y="1166063"/>
                    <a:pt x="358406" y="1160221"/>
                  </a:cubicBezTo>
                  <a:cubicBezTo>
                    <a:pt x="360159" y="1154379"/>
                    <a:pt x="359283" y="1149122"/>
                    <a:pt x="355777" y="1144448"/>
                  </a:cubicBezTo>
                  <a:lnTo>
                    <a:pt x="357530" y="1125169"/>
                  </a:lnTo>
                  <a:cubicBezTo>
                    <a:pt x="357530" y="1122833"/>
                    <a:pt x="356362" y="1118159"/>
                    <a:pt x="354025" y="1111149"/>
                  </a:cubicBezTo>
                  <a:cubicBezTo>
                    <a:pt x="355193" y="1106475"/>
                    <a:pt x="355777" y="1099465"/>
                    <a:pt x="355777" y="1090117"/>
                  </a:cubicBezTo>
                  <a:cubicBezTo>
                    <a:pt x="355777" y="1080770"/>
                    <a:pt x="355193" y="1073760"/>
                    <a:pt x="354025" y="1069086"/>
                  </a:cubicBezTo>
                  <a:cubicBezTo>
                    <a:pt x="354025" y="1069086"/>
                    <a:pt x="354025" y="1067918"/>
                    <a:pt x="354025" y="1065581"/>
                  </a:cubicBezTo>
                  <a:cubicBezTo>
                    <a:pt x="355193" y="1064413"/>
                    <a:pt x="355485" y="1062952"/>
                    <a:pt x="354901" y="1061199"/>
                  </a:cubicBezTo>
                  <a:cubicBezTo>
                    <a:pt x="354317" y="1059447"/>
                    <a:pt x="354025" y="1057986"/>
                    <a:pt x="354025" y="1056818"/>
                  </a:cubicBezTo>
                  <a:lnTo>
                    <a:pt x="355777" y="1056818"/>
                  </a:lnTo>
                  <a:lnTo>
                    <a:pt x="350520" y="958672"/>
                  </a:lnTo>
                  <a:lnTo>
                    <a:pt x="350520" y="955167"/>
                  </a:lnTo>
                  <a:cubicBezTo>
                    <a:pt x="350520" y="952830"/>
                    <a:pt x="350812" y="947865"/>
                    <a:pt x="351396" y="940270"/>
                  </a:cubicBezTo>
                  <a:cubicBezTo>
                    <a:pt x="351980" y="932675"/>
                    <a:pt x="349351" y="929462"/>
                    <a:pt x="343509" y="930631"/>
                  </a:cubicBezTo>
                  <a:cubicBezTo>
                    <a:pt x="275742" y="972693"/>
                    <a:pt x="224332" y="1003656"/>
                    <a:pt x="189280" y="1023519"/>
                  </a:cubicBezTo>
                  <a:cubicBezTo>
                    <a:pt x="179933" y="1027024"/>
                    <a:pt x="169126" y="1029361"/>
                    <a:pt x="156857" y="1030529"/>
                  </a:cubicBezTo>
                  <a:cubicBezTo>
                    <a:pt x="144589" y="1031697"/>
                    <a:pt x="136702" y="1032282"/>
                    <a:pt x="133197" y="1032282"/>
                  </a:cubicBezTo>
                  <a:cubicBezTo>
                    <a:pt x="96977" y="1008914"/>
                    <a:pt x="72440" y="984377"/>
                    <a:pt x="59588" y="958672"/>
                  </a:cubicBezTo>
                  <a:cubicBezTo>
                    <a:pt x="59588" y="950494"/>
                    <a:pt x="57251" y="942899"/>
                    <a:pt x="52578" y="935889"/>
                  </a:cubicBezTo>
                  <a:cubicBezTo>
                    <a:pt x="47904" y="928878"/>
                    <a:pt x="42354" y="921868"/>
                    <a:pt x="35928" y="914857"/>
                  </a:cubicBezTo>
                  <a:cubicBezTo>
                    <a:pt x="29502" y="907847"/>
                    <a:pt x="23952" y="902005"/>
                    <a:pt x="19278" y="897331"/>
                  </a:cubicBezTo>
                  <a:cubicBezTo>
                    <a:pt x="13436" y="887984"/>
                    <a:pt x="9055" y="877177"/>
                    <a:pt x="6134" y="864908"/>
                  </a:cubicBezTo>
                  <a:cubicBezTo>
                    <a:pt x="3213" y="852640"/>
                    <a:pt x="1168" y="844169"/>
                    <a:pt x="0" y="839496"/>
                  </a:cubicBezTo>
                  <a:lnTo>
                    <a:pt x="22783" y="804444"/>
                  </a:lnTo>
                  <a:cubicBezTo>
                    <a:pt x="33299" y="797433"/>
                    <a:pt x="45275" y="791299"/>
                    <a:pt x="58712" y="786041"/>
                  </a:cubicBezTo>
                  <a:cubicBezTo>
                    <a:pt x="72148" y="780784"/>
                    <a:pt x="81203" y="776986"/>
                    <a:pt x="85877" y="774649"/>
                  </a:cubicBezTo>
                  <a:cubicBezTo>
                    <a:pt x="89382" y="774649"/>
                    <a:pt x="94056" y="774357"/>
                    <a:pt x="99898" y="773773"/>
                  </a:cubicBezTo>
                  <a:cubicBezTo>
                    <a:pt x="105740" y="773189"/>
                    <a:pt x="110413" y="773481"/>
                    <a:pt x="113919" y="774649"/>
                  </a:cubicBezTo>
                  <a:cubicBezTo>
                    <a:pt x="118592" y="773481"/>
                    <a:pt x="122974" y="770560"/>
                    <a:pt x="127063" y="765886"/>
                  </a:cubicBezTo>
                  <a:cubicBezTo>
                    <a:pt x="131153" y="761213"/>
                    <a:pt x="134366" y="757708"/>
                    <a:pt x="136702" y="755371"/>
                  </a:cubicBezTo>
                  <a:cubicBezTo>
                    <a:pt x="136702" y="760044"/>
                    <a:pt x="133782" y="767931"/>
                    <a:pt x="127939" y="779031"/>
                  </a:cubicBezTo>
                  <a:cubicBezTo>
                    <a:pt x="122097" y="790131"/>
                    <a:pt x="119176" y="798017"/>
                    <a:pt x="119176" y="802691"/>
                  </a:cubicBezTo>
                  <a:cubicBezTo>
                    <a:pt x="119176" y="809701"/>
                    <a:pt x="123266" y="813207"/>
                    <a:pt x="131445" y="813207"/>
                  </a:cubicBezTo>
                  <a:cubicBezTo>
                    <a:pt x="278663" y="732587"/>
                    <a:pt x="396087" y="671830"/>
                    <a:pt x="483717" y="630936"/>
                  </a:cubicBezTo>
                  <a:lnTo>
                    <a:pt x="483717" y="629184"/>
                  </a:lnTo>
                  <a:cubicBezTo>
                    <a:pt x="483717" y="623342"/>
                    <a:pt x="480504" y="617500"/>
                    <a:pt x="474078" y="611658"/>
                  </a:cubicBezTo>
                  <a:cubicBezTo>
                    <a:pt x="467652" y="605816"/>
                    <a:pt x="463270" y="601142"/>
                    <a:pt x="460933" y="597637"/>
                  </a:cubicBezTo>
                  <a:lnTo>
                    <a:pt x="457428" y="597637"/>
                  </a:lnTo>
                  <a:cubicBezTo>
                    <a:pt x="453923" y="597637"/>
                    <a:pt x="449834" y="599389"/>
                    <a:pt x="445160" y="602895"/>
                  </a:cubicBezTo>
                  <a:cubicBezTo>
                    <a:pt x="440486" y="606400"/>
                    <a:pt x="436981" y="608737"/>
                    <a:pt x="434644" y="609905"/>
                  </a:cubicBezTo>
                  <a:cubicBezTo>
                    <a:pt x="433476" y="615747"/>
                    <a:pt x="432308" y="618376"/>
                    <a:pt x="431139" y="617792"/>
                  </a:cubicBezTo>
                  <a:cubicBezTo>
                    <a:pt x="429971" y="617208"/>
                    <a:pt x="427050" y="614579"/>
                    <a:pt x="422376" y="609905"/>
                  </a:cubicBezTo>
                  <a:lnTo>
                    <a:pt x="387324" y="608152"/>
                  </a:lnTo>
                  <a:cubicBezTo>
                    <a:pt x="379145" y="599974"/>
                    <a:pt x="371551" y="590626"/>
                    <a:pt x="364540" y="580111"/>
                  </a:cubicBezTo>
                  <a:cubicBezTo>
                    <a:pt x="363372" y="577774"/>
                    <a:pt x="358406" y="571640"/>
                    <a:pt x="349643" y="561708"/>
                  </a:cubicBezTo>
                  <a:cubicBezTo>
                    <a:pt x="340880" y="551777"/>
                    <a:pt x="330657" y="544475"/>
                    <a:pt x="318973" y="539801"/>
                  </a:cubicBezTo>
                  <a:lnTo>
                    <a:pt x="273405" y="557327"/>
                  </a:lnTo>
                  <a:cubicBezTo>
                    <a:pt x="268732" y="558495"/>
                    <a:pt x="256463" y="563169"/>
                    <a:pt x="236601" y="571348"/>
                  </a:cubicBezTo>
                  <a:cubicBezTo>
                    <a:pt x="222580" y="579527"/>
                    <a:pt x="211480" y="583616"/>
                    <a:pt x="203301" y="583616"/>
                  </a:cubicBezTo>
                  <a:cubicBezTo>
                    <a:pt x="197459" y="583616"/>
                    <a:pt x="193370" y="580111"/>
                    <a:pt x="191033" y="573100"/>
                  </a:cubicBezTo>
                  <a:cubicBezTo>
                    <a:pt x="189865" y="568427"/>
                    <a:pt x="186944" y="566090"/>
                    <a:pt x="182270" y="566090"/>
                  </a:cubicBezTo>
                  <a:cubicBezTo>
                    <a:pt x="178765" y="566090"/>
                    <a:pt x="174675" y="568427"/>
                    <a:pt x="170002" y="573100"/>
                  </a:cubicBezTo>
                  <a:lnTo>
                    <a:pt x="152476" y="564337"/>
                  </a:lnTo>
                  <a:cubicBezTo>
                    <a:pt x="143129" y="558495"/>
                    <a:pt x="132613" y="550609"/>
                    <a:pt x="120929" y="540677"/>
                  </a:cubicBezTo>
                  <a:cubicBezTo>
                    <a:pt x="109245" y="530746"/>
                    <a:pt x="100482" y="522859"/>
                    <a:pt x="94640" y="517017"/>
                  </a:cubicBezTo>
                  <a:cubicBezTo>
                    <a:pt x="89966" y="511175"/>
                    <a:pt x="84709" y="502996"/>
                    <a:pt x="78867" y="492481"/>
                  </a:cubicBezTo>
                  <a:cubicBezTo>
                    <a:pt x="73025" y="481965"/>
                    <a:pt x="66598" y="473786"/>
                    <a:pt x="59588" y="467944"/>
                  </a:cubicBezTo>
                  <a:cubicBezTo>
                    <a:pt x="54914" y="458597"/>
                    <a:pt x="51409" y="449834"/>
                    <a:pt x="49072" y="441655"/>
                  </a:cubicBezTo>
                  <a:cubicBezTo>
                    <a:pt x="53746" y="424129"/>
                    <a:pt x="68935" y="403682"/>
                    <a:pt x="94640" y="380314"/>
                  </a:cubicBezTo>
                  <a:cubicBezTo>
                    <a:pt x="96977" y="377978"/>
                    <a:pt x="100190" y="371259"/>
                    <a:pt x="104279" y="360159"/>
                  </a:cubicBezTo>
                  <a:cubicBezTo>
                    <a:pt x="108369" y="349060"/>
                    <a:pt x="111874" y="341465"/>
                    <a:pt x="114795" y="337376"/>
                  </a:cubicBezTo>
                  <a:cubicBezTo>
                    <a:pt x="117716" y="333286"/>
                    <a:pt x="121513" y="334747"/>
                    <a:pt x="126187" y="341757"/>
                  </a:cubicBezTo>
                  <a:cubicBezTo>
                    <a:pt x="130860" y="354610"/>
                    <a:pt x="134366" y="375057"/>
                    <a:pt x="136702" y="403098"/>
                  </a:cubicBezTo>
                  <a:cubicBezTo>
                    <a:pt x="137871" y="403098"/>
                    <a:pt x="145465" y="401346"/>
                    <a:pt x="159486" y="397840"/>
                  </a:cubicBezTo>
                  <a:cubicBezTo>
                    <a:pt x="205054" y="379146"/>
                    <a:pt x="257048" y="353441"/>
                    <a:pt x="315468" y="320726"/>
                  </a:cubicBezTo>
                  <a:cubicBezTo>
                    <a:pt x="314299" y="298526"/>
                    <a:pt x="310794" y="276911"/>
                    <a:pt x="304952" y="255880"/>
                  </a:cubicBezTo>
                  <a:cubicBezTo>
                    <a:pt x="300278" y="243027"/>
                    <a:pt x="293560" y="231343"/>
                    <a:pt x="284797" y="220828"/>
                  </a:cubicBezTo>
                  <a:cubicBezTo>
                    <a:pt x="276034" y="210312"/>
                    <a:pt x="271068" y="203886"/>
                    <a:pt x="269900" y="201549"/>
                  </a:cubicBezTo>
                  <a:lnTo>
                    <a:pt x="268147" y="196291"/>
                  </a:lnTo>
                  <a:cubicBezTo>
                    <a:pt x="268147" y="192786"/>
                    <a:pt x="269316" y="189281"/>
                    <a:pt x="271653" y="185776"/>
                  </a:cubicBezTo>
                  <a:cubicBezTo>
                    <a:pt x="273989" y="182271"/>
                    <a:pt x="275742" y="179350"/>
                    <a:pt x="276910" y="177013"/>
                  </a:cubicBezTo>
                  <a:cubicBezTo>
                    <a:pt x="283921" y="179350"/>
                    <a:pt x="292100" y="181102"/>
                    <a:pt x="301447" y="182271"/>
                  </a:cubicBezTo>
                  <a:cubicBezTo>
                    <a:pt x="310794" y="183439"/>
                    <a:pt x="317220" y="184023"/>
                    <a:pt x="320725" y="184023"/>
                  </a:cubicBezTo>
                  <a:cubicBezTo>
                    <a:pt x="338251" y="185192"/>
                    <a:pt x="351396" y="186944"/>
                    <a:pt x="360159" y="189281"/>
                  </a:cubicBezTo>
                  <a:cubicBezTo>
                    <a:pt x="368922" y="191618"/>
                    <a:pt x="377393" y="196875"/>
                    <a:pt x="385572" y="205054"/>
                  </a:cubicBezTo>
                  <a:cubicBezTo>
                    <a:pt x="387908" y="207391"/>
                    <a:pt x="390245" y="211481"/>
                    <a:pt x="392582" y="217323"/>
                  </a:cubicBezTo>
                  <a:cubicBezTo>
                    <a:pt x="394919" y="223165"/>
                    <a:pt x="397840" y="226670"/>
                    <a:pt x="401345" y="227838"/>
                  </a:cubicBezTo>
                  <a:cubicBezTo>
                    <a:pt x="404850" y="232512"/>
                    <a:pt x="408648" y="240398"/>
                    <a:pt x="412737" y="251498"/>
                  </a:cubicBezTo>
                  <a:cubicBezTo>
                    <a:pt x="416826" y="262598"/>
                    <a:pt x="421792" y="269316"/>
                    <a:pt x="427634" y="271653"/>
                  </a:cubicBezTo>
                  <a:cubicBezTo>
                    <a:pt x="434644" y="269316"/>
                    <a:pt x="444284" y="265811"/>
                    <a:pt x="456552" y="261138"/>
                  </a:cubicBezTo>
                  <a:cubicBezTo>
                    <a:pt x="468820" y="256464"/>
                    <a:pt x="479628" y="251206"/>
                    <a:pt x="488975" y="245364"/>
                  </a:cubicBezTo>
                  <a:cubicBezTo>
                    <a:pt x="491312" y="240691"/>
                    <a:pt x="493064" y="237185"/>
                    <a:pt x="494233" y="234849"/>
                  </a:cubicBezTo>
                  <a:cubicBezTo>
                    <a:pt x="495401" y="232512"/>
                    <a:pt x="496570" y="231343"/>
                    <a:pt x="497738" y="231343"/>
                  </a:cubicBezTo>
                  <a:cubicBezTo>
                    <a:pt x="497738" y="231343"/>
                    <a:pt x="501827" y="234264"/>
                    <a:pt x="510006" y="240106"/>
                  </a:cubicBezTo>
                  <a:cubicBezTo>
                    <a:pt x="564921" y="221412"/>
                    <a:pt x="609320" y="204470"/>
                    <a:pt x="643204" y="189281"/>
                  </a:cubicBezTo>
                  <a:lnTo>
                    <a:pt x="646709" y="113919"/>
                  </a:lnTo>
                  <a:cubicBezTo>
                    <a:pt x="642035" y="83541"/>
                    <a:pt x="628599" y="66599"/>
                    <a:pt x="606399" y="63094"/>
                  </a:cubicBezTo>
                  <a:cubicBezTo>
                    <a:pt x="604062" y="63094"/>
                    <a:pt x="600265" y="63386"/>
                    <a:pt x="595007" y="63970"/>
                  </a:cubicBezTo>
                  <a:cubicBezTo>
                    <a:pt x="589750" y="64554"/>
                    <a:pt x="586244" y="64262"/>
                    <a:pt x="584492" y="63094"/>
                  </a:cubicBezTo>
                  <a:cubicBezTo>
                    <a:pt x="582739" y="61925"/>
                    <a:pt x="583615" y="59589"/>
                    <a:pt x="587121" y="56083"/>
                  </a:cubicBezTo>
                  <a:cubicBezTo>
                    <a:pt x="592963" y="51410"/>
                    <a:pt x="601434" y="44107"/>
                    <a:pt x="612533" y="34176"/>
                  </a:cubicBezTo>
                  <a:cubicBezTo>
                    <a:pt x="623633" y="24244"/>
                    <a:pt x="634441" y="17526"/>
                    <a:pt x="644956" y="14021"/>
                  </a:cubicBezTo>
                  <a:cubicBezTo>
                    <a:pt x="656640" y="9347"/>
                    <a:pt x="676503" y="4674"/>
                    <a:pt x="70454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字魂50号-白鸽天行体" panose="00000500000000000000" pitchFamily="2" charset="-122"/>
                <a:ea typeface="字魂50号-白鸽天行体" panose="00000500000000000000" pitchFamily="2" charset="-122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B1035D6-6DA3-437A-5E16-1AC6C3AFAE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95707" y="1821909"/>
              <a:ext cx="844931" cy="877088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677F6E3-651A-B57A-0CB2-EBD3ED10CC16}"/>
                </a:ext>
              </a:extLst>
            </p:cNvPr>
            <p:cNvSpPr txBox="1"/>
            <p:nvPr/>
          </p:nvSpPr>
          <p:spPr>
            <a:xfrm>
              <a:off x="6612988" y="2014232"/>
              <a:ext cx="410369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传统</a:t>
              </a:r>
              <a:endParaRPr lang="en-US" altLang="zh-CN" sz="16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6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佳节</a:t>
              </a: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537BFD8E-C399-B34B-0471-4D8B305DBD3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89853" y="4754880"/>
            <a:ext cx="3002147" cy="210312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B3CE027-2E3D-77B4-ABBC-24FE2BA2969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4544814"/>
            <a:ext cx="2551981" cy="242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50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4D4DE34A-A03E-6EC2-33F0-A546809189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6D7E969E-BA2B-D792-1CAD-5660E8719D67}"/>
              </a:ext>
            </a:extLst>
          </p:cNvPr>
          <p:cNvGrpSpPr/>
          <p:nvPr/>
        </p:nvGrpSpPr>
        <p:grpSpPr>
          <a:xfrm>
            <a:off x="858613" y="2237321"/>
            <a:ext cx="3220660" cy="3968421"/>
            <a:chOff x="858613" y="2237321"/>
            <a:chExt cx="3220660" cy="3968421"/>
          </a:xfrm>
        </p:grpSpPr>
        <p:sp>
          <p:nvSpPr>
            <p:cNvPr id="8" name="缺角矩形 7">
              <a:extLst>
                <a:ext uri="{FF2B5EF4-FFF2-40B4-BE49-F238E27FC236}">
                  <a16:creationId xmlns:a16="http://schemas.microsoft.com/office/drawing/2014/main" id="{D57C9A9F-52F9-69A7-655D-D88EFF32170B}"/>
                </a:ext>
              </a:extLst>
            </p:cNvPr>
            <p:cNvSpPr/>
            <p:nvPr/>
          </p:nvSpPr>
          <p:spPr>
            <a:xfrm>
              <a:off x="858613" y="2237321"/>
              <a:ext cx="3220660" cy="3968421"/>
            </a:xfrm>
            <a:prstGeom prst="plaque">
              <a:avLst>
                <a:gd name="adj" fmla="val 757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缺角矩形 8">
              <a:extLst>
                <a:ext uri="{FF2B5EF4-FFF2-40B4-BE49-F238E27FC236}">
                  <a16:creationId xmlns:a16="http://schemas.microsoft.com/office/drawing/2014/main" id="{2C2EC699-D618-56E5-2C08-57E74E6EAC5C}"/>
                </a:ext>
              </a:extLst>
            </p:cNvPr>
            <p:cNvSpPr/>
            <p:nvPr/>
          </p:nvSpPr>
          <p:spPr>
            <a:xfrm>
              <a:off x="964651" y="2375369"/>
              <a:ext cx="3008585" cy="3692324"/>
            </a:xfrm>
            <a:prstGeom prst="plaque">
              <a:avLst>
                <a:gd name="adj" fmla="val 7570"/>
              </a:avLst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78E19C3-3864-3BFC-5731-EC387C63F0A1}"/>
                </a:ext>
              </a:extLst>
            </p:cNvPr>
            <p:cNvSpPr txBox="1"/>
            <p:nvPr/>
          </p:nvSpPr>
          <p:spPr>
            <a:xfrm>
              <a:off x="1226943" y="3225485"/>
              <a:ext cx="2484000" cy="248400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0" i="0" dirty="0">
                  <a:solidFill>
                    <a:srgbClr val="333333"/>
                  </a:solidFill>
                  <a:effectLst/>
                  <a:latin typeface="+mn-ea"/>
                </a:rPr>
                <a:t>在朝鲜半岛，农历新年被称为“年节”或“旧正”，正月初一至初三是全民族的法定假日。越南农历新年假期从除夕至正月初三，加上周六日换休，共</a:t>
              </a:r>
              <a:r>
                <a:rPr lang="en-US" altLang="zh-CN" b="0" i="0" dirty="0">
                  <a:solidFill>
                    <a:srgbClr val="333333"/>
                  </a:solidFill>
                  <a:effectLst/>
                  <a:latin typeface="+mn-ea"/>
                </a:rPr>
                <a:t>6</a:t>
              </a:r>
              <a:r>
                <a:rPr lang="zh-CN" altLang="en-US" b="0" i="0" dirty="0">
                  <a:solidFill>
                    <a:srgbClr val="333333"/>
                  </a:solidFill>
                  <a:effectLst/>
                  <a:latin typeface="+mn-ea"/>
                </a:rPr>
                <a:t>天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621E58B-3B74-07EC-535C-97AD2ADEC261}"/>
                </a:ext>
              </a:extLst>
            </p:cNvPr>
            <p:cNvSpPr txBox="1"/>
            <p:nvPr/>
          </p:nvSpPr>
          <p:spPr>
            <a:xfrm>
              <a:off x="1955982" y="2702269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 b="0" i="0" dirty="0">
                  <a:solidFill>
                    <a:srgbClr val="333333"/>
                  </a:solidFill>
                  <a:effectLst/>
                  <a:latin typeface="+mj-ea"/>
                  <a:ea typeface="+mj-ea"/>
                </a:rPr>
                <a:t>朝鲜半岛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866EC15-E4AE-DA62-DB7C-1EFBE4E8AF72}"/>
              </a:ext>
            </a:extLst>
          </p:cNvPr>
          <p:cNvGrpSpPr/>
          <p:nvPr/>
        </p:nvGrpSpPr>
        <p:grpSpPr>
          <a:xfrm>
            <a:off x="4485670" y="2237321"/>
            <a:ext cx="3220660" cy="3968421"/>
            <a:chOff x="4485670" y="2237321"/>
            <a:chExt cx="3220660" cy="3968421"/>
          </a:xfrm>
        </p:grpSpPr>
        <p:sp>
          <p:nvSpPr>
            <p:cNvPr id="10" name="缺角矩形 9">
              <a:extLst>
                <a:ext uri="{FF2B5EF4-FFF2-40B4-BE49-F238E27FC236}">
                  <a16:creationId xmlns:a16="http://schemas.microsoft.com/office/drawing/2014/main" id="{DD61CD0D-5A48-693D-9B8B-E1A827B767BC}"/>
                </a:ext>
              </a:extLst>
            </p:cNvPr>
            <p:cNvSpPr/>
            <p:nvPr/>
          </p:nvSpPr>
          <p:spPr>
            <a:xfrm>
              <a:off x="4485670" y="2237321"/>
              <a:ext cx="3220660" cy="3968421"/>
            </a:xfrm>
            <a:prstGeom prst="plaque">
              <a:avLst>
                <a:gd name="adj" fmla="val 757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缺角矩形 10">
              <a:extLst>
                <a:ext uri="{FF2B5EF4-FFF2-40B4-BE49-F238E27FC236}">
                  <a16:creationId xmlns:a16="http://schemas.microsoft.com/office/drawing/2014/main" id="{2EC1F9A7-2B8E-B44E-EB52-D704DD1BFA90}"/>
                </a:ext>
              </a:extLst>
            </p:cNvPr>
            <p:cNvSpPr/>
            <p:nvPr/>
          </p:nvSpPr>
          <p:spPr>
            <a:xfrm>
              <a:off x="4591708" y="2375369"/>
              <a:ext cx="3008585" cy="3692324"/>
            </a:xfrm>
            <a:prstGeom prst="plaque">
              <a:avLst>
                <a:gd name="adj" fmla="val 7570"/>
              </a:avLst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D22F2E2-B67E-82D3-E11D-B5D216BFF10A}"/>
                </a:ext>
              </a:extLst>
            </p:cNvPr>
            <p:cNvSpPr txBox="1"/>
            <p:nvPr/>
          </p:nvSpPr>
          <p:spPr>
            <a:xfrm>
              <a:off x="4854000" y="3225485"/>
              <a:ext cx="2484000" cy="248400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rgbClr val="333333"/>
                  </a:solidFill>
                  <a:latin typeface="+mn-ea"/>
                </a:rPr>
                <a:t>华人聚居的东南亚国家也将农历新年定为法定假日。新加坡正月初一至初三是公共假期。马来西亚正月初一初二为法定假日。印度尼西亚和菲律宾将农历新年定为全国公共节日</a:t>
              </a:r>
              <a:endParaRPr lang="zh-CN" altLang="en-US" dirty="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D9F5AEF-CAAF-2BAF-5628-E3E69FB6C05F}"/>
                </a:ext>
              </a:extLst>
            </p:cNvPr>
            <p:cNvSpPr txBox="1"/>
            <p:nvPr/>
          </p:nvSpPr>
          <p:spPr>
            <a:xfrm>
              <a:off x="5374019" y="2702269"/>
              <a:ext cx="1443962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333333"/>
                  </a:solidFill>
                  <a:latin typeface="+mj-ea"/>
                  <a:ea typeface="+mj-ea"/>
                </a:rPr>
                <a:t>东南亚国家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8BC2095-EB02-785C-60A1-62AD64A191B0}"/>
              </a:ext>
            </a:extLst>
          </p:cNvPr>
          <p:cNvGrpSpPr/>
          <p:nvPr/>
        </p:nvGrpSpPr>
        <p:grpSpPr>
          <a:xfrm>
            <a:off x="8112727" y="2237321"/>
            <a:ext cx="3220660" cy="3968421"/>
            <a:chOff x="8112727" y="2237321"/>
            <a:chExt cx="3220660" cy="3968421"/>
          </a:xfrm>
        </p:grpSpPr>
        <p:sp>
          <p:nvSpPr>
            <p:cNvPr id="12" name="缺角矩形 11">
              <a:extLst>
                <a:ext uri="{FF2B5EF4-FFF2-40B4-BE49-F238E27FC236}">
                  <a16:creationId xmlns:a16="http://schemas.microsoft.com/office/drawing/2014/main" id="{C3C5C2F3-924C-E825-90C0-9D85234FB3CC}"/>
                </a:ext>
              </a:extLst>
            </p:cNvPr>
            <p:cNvSpPr/>
            <p:nvPr/>
          </p:nvSpPr>
          <p:spPr>
            <a:xfrm>
              <a:off x="8112727" y="2237321"/>
              <a:ext cx="3220660" cy="3968421"/>
            </a:xfrm>
            <a:prstGeom prst="plaque">
              <a:avLst>
                <a:gd name="adj" fmla="val 757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缺角矩形 12">
              <a:extLst>
                <a:ext uri="{FF2B5EF4-FFF2-40B4-BE49-F238E27FC236}">
                  <a16:creationId xmlns:a16="http://schemas.microsoft.com/office/drawing/2014/main" id="{39C528E6-FC3C-7878-C7FC-B6FA8E7A94BC}"/>
                </a:ext>
              </a:extLst>
            </p:cNvPr>
            <p:cNvSpPr/>
            <p:nvPr/>
          </p:nvSpPr>
          <p:spPr>
            <a:xfrm>
              <a:off x="8218765" y="2375369"/>
              <a:ext cx="3008585" cy="3692324"/>
            </a:xfrm>
            <a:prstGeom prst="plaque">
              <a:avLst>
                <a:gd name="adj" fmla="val 7570"/>
              </a:avLst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9449F4C-F53B-5859-5FCE-CA37CD5EFDFE}"/>
                </a:ext>
              </a:extLst>
            </p:cNvPr>
            <p:cNvSpPr txBox="1"/>
            <p:nvPr/>
          </p:nvSpPr>
          <p:spPr>
            <a:xfrm>
              <a:off x="8481057" y="3225485"/>
              <a:ext cx="2484000" cy="248400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rgbClr val="333333"/>
                  </a:solidFill>
                  <a:latin typeface="+mn-ea"/>
                </a:rPr>
                <a:t>日本曾按旧历过年，从</a:t>
              </a:r>
              <a:r>
                <a:rPr lang="en-US" altLang="zh-CN" dirty="0">
                  <a:solidFill>
                    <a:srgbClr val="333333"/>
                  </a:solidFill>
                  <a:latin typeface="+mn-ea"/>
                </a:rPr>
                <a:t>1873</a:t>
              </a:r>
              <a:r>
                <a:rPr lang="zh-CN" altLang="en-US" dirty="0">
                  <a:solidFill>
                    <a:srgbClr val="333333"/>
                  </a:solidFill>
                  <a:latin typeface="+mn-ea"/>
                </a:rPr>
                <a:t>年起改用新历后，虽然日本大部分地区不过旧历新年，但是冲绳县、鹿儿岛县的奄美群岛等地区还保留着完整的旧历年俗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FBC8B6B-2EDA-9BC4-D1EE-B4D40FC7D3CE}"/>
                </a:ext>
              </a:extLst>
            </p:cNvPr>
            <p:cNvSpPr txBox="1"/>
            <p:nvPr/>
          </p:nvSpPr>
          <p:spPr>
            <a:xfrm>
              <a:off x="9357333" y="2702269"/>
              <a:ext cx="731448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333333"/>
                  </a:solidFill>
                  <a:latin typeface="+mj-ea"/>
                  <a:ea typeface="+mj-ea"/>
                </a:rPr>
                <a:t>日本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9AE8DC4-2297-AEDE-3B9F-2A867A922065}"/>
              </a:ext>
            </a:extLst>
          </p:cNvPr>
          <p:cNvGrpSpPr/>
          <p:nvPr/>
        </p:nvGrpSpPr>
        <p:grpSpPr>
          <a:xfrm>
            <a:off x="4184227" y="558280"/>
            <a:ext cx="3823546" cy="920000"/>
            <a:chOff x="4184227" y="558280"/>
            <a:chExt cx="3823546" cy="920000"/>
          </a:xfrm>
        </p:grpSpPr>
        <p:sp>
          <p:nvSpPr>
            <p:cNvPr id="23" name="缺角矩形 22">
              <a:extLst>
                <a:ext uri="{FF2B5EF4-FFF2-40B4-BE49-F238E27FC236}">
                  <a16:creationId xmlns:a16="http://schemas.microsoft.com/office/drawing/2014/main" id="{32A3FC62-CE80-22F0-0B55-510CB6B9048B}"/>
                </a:ext>
              </a:extLst>
            </p:cNvPr>
            <p:cNvSpPr/>
            <p:nvPr/>
          </p:nvSpPr>
          <p:spPr>
            <a:xfrm>
              <a:off x="4184227" y="558280"/>
              <a:ext cx="3823546" cy="920000"/>
            </a:xfrm>
            <a:prstGeom prst="plaque">
              <a:avLst>
                <a:gd name="adj" fmla="val 11435"/>
              </a:avLst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缺角矩形 23">
              <a:extLst>
                <a:ext uri="{FF2B5EF4-FFF2-40B4-BE49-F238E27FC236}">
                  <a16:creationId xmlns:a16="http://schemas.microsoft.com/office/drawing/2014/main" id="{BDBF9025-1B38-0065-831E-C39E3E949B46}"/>
                </a:ext>
              </a:extLst>
            </p:cNvPr>
            <p:cNvSpPr/>
            <p:nvPr/>
          </p:nvSpPr>
          <p:spPr>
            <a:xfrm>
              <a:off x="4301482" y="652258"/>
              <a:ext cx="3589036" cy="732044"/>
            </a:xfrm>
            <a:prstGeom prst="plaque">
              <a:avLst>
                <a:gd name="adj" fmla="val 13816"/>
              </a:avLst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580788F-ADC0-86B0-0CE3-9E801A0C7DB5}"/>
                </a:ext>
              </a:extLst>
            </p:cNvPr>
            <p:cNvSpPr txBox="1"/>
            <p:nvPr/>
          </p:nvSpPr>
          <p:spPr>
            <a:xfrm>
              <a:off x="5275264" y="772059"/>
              <a:ext cx="1641476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3200" dirty="0">
                  <a:latin typeface="+mj-ea"/>
                  <a:ea typeface="+mj-ea"/>
                </a:rPr>
                <a:t>社会效应</a:t>
              </a:r>
              <a:endParaRPr lang="en-US" altLang="zh-CN" sz="3200" dirty="0">
                <a:latin typeface="+mj-ea"/>
                <a:ea typeface="+mj-ea"/>
              </a:endParaRP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A3572CF6-3D11-B3EE-81D5-B9CD01656B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113927" y="0"/>
            <a:ext cx="2093700" cy="322186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1C56B9A-C446-2CE9-A9D1-8AA9D7FBF0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1" y="0"/>
            <a:ext cx="2215634" cy="340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412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583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daaa</a:t>
            </a:r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白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4053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&amp;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艾迪鹅认证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的资深爱好者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兼职设计师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96827" y="2650768"/>
            <a:ext cx="22236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电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/</a:t>
            </a:r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15231600209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A3B6B0C-1F5E-8389-81F7-016737A9B0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0670" y="685667"/>
            <a:ext cx="1836000" cy="18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81431BA-C3FC-46A2-ABE4-12D5BF551A02}"/>
              </a:ext>
            </a:extLst>
          </p:cNvPr>
          <p:cNvSpPr/>
          <p:nvPr/>
        </p:nvSpPr>
        <p:spPr>
          <a:xfrm>
            <a:off x="1222098" y="484290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daaa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白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4B84AC4-6D73-9190-E046-DD1983F4ECB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280" y="434340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95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B3A31A2E-2859-5F7A-134F-3E8D456B3A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缺角矩形 14">
            <a:extLst>
              <a:ext uri="{FF2B5EF4-FFF2-40B4-BE49-F238E27FC236}">
                <a16:creationId xmlns:a16="http://schemas.microsoft.com/office/drawing/2014/main" id="{075FD6F2-15D8-F708-7FFD-DDDC380E6378}"/>
              </a:ext>
            </a:extLst>
          </p:cNvPr>
          <p:cNvSpPr/>
          <p:nvPr/>
        </p:nvSpPr>
        <p:spPr>
          <a:xfrm>
            <a:off x="1573767" y="1112605"/>
            <a:ext cx="3768969" cy="4632791"/>
          </a:xfrm>
          <a:prstGeom prst="plaque">
            <a:avLst>
              <a:gd name="adj" fmla="val 7570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10CE1A-9197-02B8-4407-4CE6D6296DCA}"/>
              </a:ext>
            </a:extLst>
          </p:cNvPr>
          <p:cNvSpPr txBox="1"/>
          <p:nvPr/>
        </p:nvSpPr>
        <p:spPr>
          <a:xfrm>
            <a:off x="7552472" y="1433326"/>
            <a:ext cx="183282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+mj-ea"/>
                <a:ea typeface="+mj-ea"/>
              </a:rPr>
              <a:t>节日介绍</a:t>
            </a:r>
            <a:endParaRPr lang="en-US" altLang="zh-CN" sz="2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71E873-53CE-A8E7-7EC2-C97850DA22F2}"/>
              </a:ext>
            </a:extLst>
          </p:cNvPr>
          <p:cNvSpPr txBox="1"/>
          <p:nvPr/>
        </p:nvSpPr>
        <p:spPr>
          <a:xfrm>
            <a:off x="7552472" y="2327595"/>
            <a:ext cx="183282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+mj-ea"/>
                <a:ea typeface="+mj-ea"/>
              </a:rPr>
              <a:t>历史发展</a:t>
            </a:r>
            <a:endParaRPr lang="en-US" altLang="zh-CN" sz="2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8BC3CB-5056-4829-0FE0-966345DC2DD0}"/>
              </a:ext>
            </a:extLst>
          </p:cNvPr>
          <p:cNvSpPr txBox="1"/>
          <p:nvPr/>
        </p:nvSpPr>
        <p:spPr>
          <a:xfrm>
            <a:off x="7552472" y="3221864"/>
            <a:ext cx="183282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+mj-ea"/>
                <a:ea typeface="+mj-ea"/>
              </a:rPr>
              <a:t>民间习俗</a:t>
            </a:r>
            <a:endParaRPr lang="en-US" altLang="zh-CN" sz="2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B93F4A-D67E-C26B-F8B6-7690ACB91B79}"/>
              </a:ext>
            </a:extLst>
          </p:cNvPr>
          <p:cNvSpPr txBox="1"/>
          <p:nvPr/>
        </p:nvSpPr>
        <p:spPr>
          <a:xfrm>
            <a:off x="7552472" y="4116133"/>
            <a:ext cx="183282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+mj-ea"/>
                <a:ea typeface="+mj-ea"/>
              </a:rPr>
              <a:t>社会效应</a:t>
            </a:r>
            <a:endParaRPr lang="en-US" altLang="zh-CN" sz="2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B11B61-DE56-B786-7984-0C8F08BC97E2}"/>
              </a:ext>
            </a:extLst>
          </p:cNvPr>
          <p:cNvSpPr txBox="1"/>
          <p:nvPr/>
        </p:nvSpPr>
        <p:spPr>
          <a:xfrm>
            <a:off x="7552472" y="5010401"/>
            <a:ext cx="183282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+mj-ea"/>
                <a:ea typeface="+mj-ea"/>
              </a:rPr>
              <a:t>国外影响</a:t>
            </a:r>
            <a:endParaRPr lang="en-US" altLang="zh-CN" sz="2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6" name="缺角矩形 15">
            <a:extLst>
              <a:ext uri="{FF2B5EF4-FFF2-40B4-BE49-F238E27FC236}">
                <a16:creationId xmlns:a16="http://schemas.microsoft.com/office/drawing/2014/main" id="{6F723D91-17E5-8D5C-003D-4853BD070E1D}"/>
              </a:ext>
            </a:extLst>
          </p:cNvPr>
          <p:cNvSpPr/>
          <p:nvPr/>
        </p:nvSpPr>
        <p:spPr>
          <a:xfrm>
            <a:off x="1723723" y="1261035"/>
            <a:ext cx="3469057" cy="4335930"/>
          </a:xfrm>
          <a:prstGeom prst="plaque">
            <a:avLst>
              <a:gd name="adj" fmla="val 7570"/>
            </a:avLst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A6C098-F2F5-3C35-6916-4D34AE36C8D5}"/>
              </a:ext>
            </a:extLst>
          </p:cNvPr>
          <p:cNvSpPr txBox="1"/>
          <p:nvPr/>
        </p:nvSpPr>
        <p:spPr>
          <a:xfrm>
            <a:off x="2945290" y="1923487"/>
            <a:ext cx="1025922" cy="2462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00" dirty="0">
                <a:latin typeface="+mj-ea"/>
                <a:ea typeface="+mj-ea"/>
              </a:rPr>
              <a:t>目</a:t>
            </a:r>
            <a:endParaRPr lang="en-US" altLang="zh-CN" sz="8000" dirty="0">
              <a:latin typeface="+mj-ea"/>
              <a:ea typeface="+mj-ea"/>
            </a:endParaRPr>
          </a:p>
          <a:p>
            <a:pPr algn="ctr"/>
            <a:r>
              <a:rPr lang="zh-CN" altLang="en-US" sz="8000" dirty="0">
                <a:latin typeface="+mj-ea"/>
                <a:ea typeface="+mj-ea"/>
              </a:rPr>
              <a:t>录</a:t>
            </a:r>
            <a:endParaRPr lang="en-US" altLang="zh-CN" sz="8000" dirty="0"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ED0F5A0-9D5C-0818-E215-281EA2671834}"/>
              </a:ext>
            </a:extLst>
          </p:cNvPr>
          <p:cNvSpPr txBox="1"/>
          <p:nvPr/>
        </p:nvSpPr>
        <p:spPr>
          <a:xfrm>
            <a:off x="2621484" y="4253978"/>
            <a:ext cx="167353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alpha val="20000"/>
                  </a:schemeClr>
                </a:solidFill>
                <a:latin typeface="+mj-ea"/>
                <a:ea typeface="+mj-ea"/>
              </a:rPr>
              <a:t>content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ED5012B5-9F4B-2F51-40EC-6660C2A96B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1" y="0"/>
            <a:ext cx="2215634" cy="34095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56AC447-1EFC-F5DE-7348-70B770A15A6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113927" y="0"/>
            <a:ext cx="2093700" cy="3221864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EC5D7F77-1247-5FB3-88C1-32BC754BE409}"/>
              </a:ext>
            </a:extLst>
          </p:cNvPr>
          <p:cNvGrpSpPr/>
          <p:nvPr/>
        </p:nvGrpSpPr>
        <p:grpSpPr>
          <a:xfrm>
            <a:off x="6462776" y="1324769"/>
            <a:ext cx="792000" cy="648000"/>
            <a:chOff x="6464526" y="1298632"/>
            <a:chExt cx="792000" cy="64800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A1448BE-FDB8-EEA6-CDD0-88C4FDE3F296}"/>
                </a:ext>
              </a:extLst>
            </p:cNvPr>
            <p:cNvSpPr txBox="1"/>
            <p:nvPr/>
          </p:nvSpPr>
          <p:spPr>
            <a:xfrm>
              <a:off x="6656945" y="1407189"/>
              <a:ext cx="407163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accent2"/>
                  </a:solidFill>
                  <a:latin typeface="+mj-ea"/>
                  <a:ea typeface="+mj-ea"/>
                </a:rPr>
                <a:t>01</a:t>
              </a:r>
            </a:p>
          </p:txBody>
        </p:sp>
        <p:sp>
          <p:nvSpPr>
            <p:cNvPr id="19" name="缺角矩形 18">
              <a:extLst>
                <a:ext uri="{FF2B5EF4-FFF2-40B4-BE49-F238E27FC236}">
                  <a16:creationId xmlns:a16="http://schemas.microsoft.com/office/drawing/2014/main" id="{DB435ECC-74C3-875D-2A32-C8DB433EDFF1}"/>
                </a:ext>
              </a:extLst>
            </p:cNvPr>
            <p:cNvSpPr/>
            <p:nvPr/>
          </p:nvSpPr>
          <p:spPr>
            <a:xfrm>
              <a:off x="6464526" y="1298632"/>
              <a:ext cx="792000" cy="648000"/>
            </a:xfrm>
            <a:prstGeom prst="plaque">
              <a:avLst>
                <a:gd name="adj" fmla="val 25372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CCF1DF5-E801-4550-DB56-92A97C858957}"/>
              </a:ext>
            </a:extLst>
          </p:cNvPr>
          <p:cNvGrpSpPr/>
          <p:nvPr/>
        </p:nvGrpSpPr>
        <p:grpSpPr>
          <a:xfrm>
            <a:off x="6462776" y="4901844"/>
            <a:ext cx="792000" cy="648000"/>
            <a:chOff x="6464526" y="1298632"/>
            <a:chExt cx="792000" cy="64800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71E33AA-BCC4-DA8A-279E-0362584A24DC}"/>
                </a:ext>
              </a:extLst>
            </p:cNvPr>
            <p:cNvSpPr txBox="1"/>
            <p:nvPr/>
          </p:nvSpPr>
          <p:spPr>
            <a:xfrm>
              <a:off x="6560736" y="1407189"/>
              <a:ext cx="599581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accent2"/>
                  </a:solidFill>
                  <a:latin typeface="+mj-ea"/>
                  <a:ea typeface="+mj-ea"/>
                </a:rPr>
                <a:t>05</a:t>
              </a:r>
            </a:p>
          </p:txBody>
        </p:sp>
        <p:sp>
          <p:nvSpPr>
            <p:cNvPr id="23" name="缺角矩形 22">
              <a:extLst>
                <a:ext uri="{FF2B5EF4-FFF2-40B4-BE49-F238E27FC236}">
                  <a16:creationId xmlns:a16="http://schemas.microsoft.com/office/drawing/2014/main" id="{AAF68C1A-D8E7-8D7F-6292-5C441A6004CD}"/>
                </a:ext>
              </a:extLst>
            </p:cNvPr>
            <p:cNvSpPr/>
            <p:nvPr/>
          </p:nvSpPr>
          <p:spPr>
            <a:xfrm>
              <a:off x="6464526" y="1298632"/>
              <a:ext cx="792000" cy="648000"/>
            </a:xfrm>
            <a:prstGeom prst="plaque">
              <a:avLst>
                <a:gd name="adj" fmla="val 25372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2AA3227-93AE-1A4D-1C91-5E02EC8EA800}"/>
              </a:ext>
            </a:extLst>
          </p:cNvPr>
          <p:cNvGrpSpPr/>
          <p:nvPr/>
        </p:nvGrpSpPr>
        <p:grpSpPr>
          <a:xfrm>
            <a:off x="6462776" y="4007576"/>
            <a:ext cx="792000" cy="648000"/>
            <a:chOff x="6464526" y="1298632"/>
            <a:chExt cx="792000" cy="64800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B395AF4-EA71-2706-C705-89A5C6E49EEB}"/>
                </a:ext>
              </a:extLst>
            </p:cNvPr>
            <p:cNvSpPr txBox="1"/>
            <p:nvPr/>
          </p:nvSpPr>
          <p:spPr>
            <a:xfrm>
              <a:off x="6608840" y="1407189"/>
              <a:ext cx="503372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accent2"/>
                  </a:solidFill>
                  <a:latin typeface="+mj-ea"/>
                  <a:ea typeface="+mj-ea"/>
                </a:rPr>
                <a:t>04</a:t>
              </a:r>
            </a:p>
          </p:txBody>
        </p:sp>
        <p:sp>
          <p:nvSpPr>
            <p:cNvPr id="27" name="缺角矩形 26">
              <a:extLst>
                <a:ext uri="{FF2B5EF4-FFF2-40B4-BE49-F238E27FC236}">
                  <a16:creationId xmlns:a16="http://schemas.microsoft.com/office/drawing/2014/main" id="{6036DE96-2BB6-68E0-E47C-872DAAB664C6}"/>
                </a:ext>
              </a:extLst>
            </p:cNvPr>
            <p:cNvSpPr/>
            <p:nvPr/>
          </p:nvSpPr>
          <p:spPr>
            <a:xfrm>
              <a:off x="6464526" y="1298632"/>
              <a:ext cx="792000" cy="648000"/>
            </a:xfrm>
            <a:prstGeom prst="plaque">
              <a:avLst>
                <a:gd name="adj" fmla="val 25372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7D42DA9-7A71-4B96-33A6-5C0C030FAE7D}"/>
              </a:ext>
            </a:extLst>
          </p:cNvPr>
          <p:cNvGrpSpPr/>
          <p:nvPr/>
        </p:nvGrpSpPr>
        <p:grpSpPr>
          <a:xfrm>
            <a:off x="6462776" y="3113307"/>
            <a:ext cx="792000" cy="648000"/>
            <a:chOff x="6464526" y="1298632"/>
            <a:chExt cx="792000" cy="64800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E3761FC-4E35-1406-7D9A-E55087CD266B}"/>
                </a:ext>
              </a:extLst>
            </p:cNvPr>
            <p:cNvSpPr txBox="1"/>
            <p:nvPr/>
          </p:nvSpPr>
          <p:spPr>
            <a:xfrm>
              <a:off x="6608840" y="1407189"/>
              <a:ext cx="503372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accent2"/>
                  </a:solidFill>
                  <a:latin typeface="+mj-ea"/>
                  <a:ea typeface="+mj-ea"/>
                </a:rPr>
                <a:t>03</a:t>
              </a:r>
            </a:p>
          </p:txBody>
        </p:sp>
        <p:sp>
          <p:nvSpPr>
            <p:cNvPr id="30" name="缺角矩形 29">
              <a:extLst>
                <a:ext uri="{FF2B5EF4-FFF2-40B4-BE49-F238E27FC236}">
                  <a16:creationId xmlns:a16="http://schemas.microsoft.com/office/drawing/2014/main" id="{F4B3333B-6073-51DB-F443-6A824560C6CC}"/>
                </a:ext>
              </a:extLst>
            </p:cNvPr>
            <p:cNvSpPr/>
            <p:nvPr/>
          </p:nvSpPr>
          <p:spPr>
            <a:xfrm>
              <a:off x="6464526" y="1298632"/>
              <a:ext cx="792000" cy="648000"/>
            </a:xfrm>
            <a:prstGeom prst="plaque">
              <a:avLst>
                <a:gd name="adj" fmla="val 25372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76496D7-266D-AB40-28BA-DF71CA21FEF4}"/>
              </a:ext>
            </a:extLst>
          </p:cNvPr>
          <p:cNvGrpSpPr/>
          <p:nvPr/>
        </p:nvGrpSpPr>
        <p:grpSpPr>
          <a:xfrm>
            <a:off x="6462776" y="2219038"/>
            <a:ext cx="792000" cy="648000"/>
            <a:chOff x="6464526" y="1298632"/>
            <a:chExt cx="792000" cy="64800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3BF2703-8589-0F19-3333-EA336BB8C53E}"/>
                </a:ext>
              </a:extLst>
            </p:cNvPr>
            <p:cNvSpPr txBox="1"/>
            <p:nvPr/>
          </p:nvSpPr>
          <p:spPr>
            <a:xfrm>
              <a:off x="6606724" y="1407189"/>
              <a:ext cx="507605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accent2"/>
                  </a:solidFill>
                  <a:latin typeface="+mj-ea"/>
                  <a:ea typeface="+mj-ea"/>
                </a:rPr>
                <a:t>02</a:t>
              </a:r>
            </a:p>
          </p:txBody>
        </p:sp>
        <p:sp>
          <p:nvSpPr>
            <p:cNvPr id="33" name="缺角矩形 32">
              <a:extLst>
                <a:ext uri="{FF2B5EF4-FFF2-40B4-BE49-F238E27FC236}">
                  <a16:creationId xmlns:a16="http://schemas.microsoft.com/office/drawing/2014/main" id="{9C434597-2EAF-FCF0-8E5C-13A662D52396}"/>
                </a:ext>
              </a:extLst>
            </p:cNvPr>
            <p:cNvSpPr/>
            <p:nvPr/>
          </p:nvSpPr>
          <p:spPr>
            <a:xfrm>
              <a:off x="6464526" y="1298632"/>
              <a:ext cx="792000" cy="648000"/>
            </a:xfrm>
            <a:prstGeom prst="plaque">
              <a:avLst>
                <a:gd name="adj" fmla="val 25372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7CA13F8B-B968-2D5A-BE7F-C6AAE39A1BA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493" y="5125796"/>
            <a:ext cx="2229155" cy="1243147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6FF2D706-D9EC-4953-18C4-1E0AD9855C9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4183" y="4746421"/>
            <a:ext cx="3119652" cy="173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48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0F5495F-1C28-8821-29B7-B90968C73B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缺角矩形 3">
            <a:extLst>
              <a:ext uri="{FF2B5EF4-FFF2-40B4-BE49-F238E27FC236}">
                <a16:creationId xmlns:a16="http://schemas.microsoft.com/office/drawing/2014/main" id="{C9C28384-7C68-3D8A-F155-6DC9683C4EFB}"/>
              </a:ext>
            </a:extLst>
          </p:cNvPr>
          <p:cNvSpPr/>
          <p:nvPr/>
        </p:nvSpPr>
        <p:spPr>
          <a:xfrm>
            <a:off x="2507653" y="2468532"/>
            <a:ext cx="7176694" cy="1996788"/>
          </a:xfrm>
          <a:prstGeom prst="plaque">
            <a:avLst>
              <a:gd name="adj" fmla="val 8333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5" name="缺角矩形 4">
            <a:extLst>
              <a:ext uri="{FF2B5EF4-FFF2-40B4-BE49-F238E27FC236}">
                <a16:creationId xmlns:a16="http://schemas.microsoft.com/office/drawing/2014/main" id="{5662278D-8B40-B5F4-73F1-8F977F51D815}"/>
              </a:ext>
            </a:extLst>
          </p:cNvPr>
          <p:cNvSpPr/>
          <p:nvPr/>
        </p:nvSpPr>
        <p:spPr>
          <a:xfrm>
            <a:off x="2677160" y="2590626"/>
            <a:ext cx="6837680" cy="1752600"/>
          </a:xfrm>
          <a:prstGeom prst="plaque">
            <a:avLst>
              <a:gd name="adj" fmla="val 9361"/>
            </a:avLst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387FB2-CC8C-2C6D-33F2-0F53FE7798CA}"/>
              </a:ext>
            </a:extLst>
          </p:cNvPr>
          <p:cNvSpPr txBox="1"/>
          <p:nvPr/>
        </p:nvSpPr>
        <p:spPr>
          <a:xfrm>
            <a:off x="4711006" y="2961122"/>
            <a:ext cx="2769989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5400" dirty="0">
                <a:latin typeface="+mj-ea"/>
                <a:ea typeface="+mj-ea"/>
              </a:rPr>
              <a:t>节日介绍</a:t>
            </a:r>
            <a:endParaRPr lang="en-US" altLang="zh-CN" sz="5400" dirty="0">
              <a:latin typeface="+mj-ea"/>
              <a:ea typeface="+mj-ea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09EDA5E-1216-9540-A9CE-E759E3F02B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1" y="0"/>
            <a:ext cx="2215634" cy="3409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883104D-287A-28BF-B03A-4540761D2A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113927" y="0"/>
            <a:ext cx="2093700" cy="3221864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6D2C10DD-76B7-EA60-0D95-BCC21E0B632C}"/>
              </a:ext>
            </a:extLst>
          </p:cNvPr>
          <p:cNvSpPr txBox="1"/>
          <p:nvPr/>
        </p:nvSpPr>
        <p:spPr>
          <a:xfrm>
            <a:off x="4706197" y="3811213"/>
            <a:ext cx="2779607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2000" dirty="0">
                <a:solidFill>
                  <a:schemeClr val="tx1">
                    <a:alpha val="20000"/>
                  </a:schemeClr>
                </a:solidFill>
                <a:latin typeface="+mj-ea"/>
                <a:ea typeface="+mj-ea"/>
              </a:rPr>
              <a:t>Festival introduction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47EADED-5A9B-6BD9-A84C-797DDFE54BC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493" y="5125796"/>
            <a:ext cx="2229155" cy="124314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D138807-067E-A746-88CE-C8ECD9CF577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9102" y="4118990"/>
            <a:ext cx="4244733" cy="236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083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D8FBF3B-3775-10D8-710C-A04C198E1D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4E5DB07-B2F7-2736-3AA8-2E8A6EBC8A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493" y="4572000"/>
            <a:ext cx="3222199" cy="179694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C0C3599-90DE-BC4C-739B-85D5EAD7EE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1160" y="4939921"/>
            <a:ext cx="2772675" cy="154625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2CAD5F5-EEBB-9864-DFE2-AA7724AF32D1}"/>
              </a:ext>
            </a:extLst>
          </p:cNvPr>
          <p:cNvSpPr txBox="1"/>
          <p:nvPr/>
        </p:nvSpPr>
        <p:spPr>
          <a:xfrm>
            <a:off x="6096001" y="3266493"/>
            <a:ext cx="4905895" cy="19782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FFFFFF"/>
                </a:solidFill>
                <a:latin typeface="+mn-ea"/>
              </a:rPr>
              <a:t>中国农历新年，俗称新春、新岁、岁旦等，口头上又称过年、过大年。</a:t>
            </a:r>
            <a:endParaRPr lang="en-US" altLang="zh-CN" dirty="0">
              <a:solidFill>
                <a:srgbClr val="FFFFFF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FFFFFF"/>
                </a:solidFill>
                <a:latin typeface="+mn-ea"/>
              </a:rPr>
              <a:t>在春节期间，全国各地均有举行各种庆贺新春活动，带有浓郁的各地地方特色。这些活动以除旧布新、驱邪攘灾、拜神祭祖、纳福祈年为主要内容，形式丰富多彩</a:t>
            </a:r>
            <a:r>
              <a:rPr lang="zh-CN" altLang="en-US" dirty="0">
                <a:solidFill>
                  <a:srgbClr val="FFFFFF"/>
                </a:solidFill>
                <a:effectLst/>
                <a:latin typeface="+mn-ea"/>
              </a:rPr>
              <a:t>，凝聚着中华传统文化精华。</a:t>
            </a:r>
            <a:endParaRPr lang="en-US" altLang="zh-CN" dirty="0">
              <a:solidFill>
                <a:srgbClr val="FFFFFF"/>
              </a:solidFill>
              <a:latin typeface="+mn-ea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6DE443B-5788-F172-B507-C1B4C3345F4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104" y="1504103"/>
            <a:ext cx="4662056" cy="4662056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B2CBD4EB-D5A4-ED9F-A436-48AD906A3690}"/>
              </a:ext>
            </a:extLst>
          </p:cNvPr>
          <p:cNvGrpSpPr/>
          <p:nvPr/>
        </p:nvGrpSpPr>
        <p:grpSpPr>
          <a:xfrm>
            <a:off x="4184227" y="558280"/>
            <a:ext cx="3823546" cy="920000"/>
            <a:chOff x="4184227" y="558280"/>
            <a:chExt cx="3823546" cy="920000"/>
          </a:xfrm>
        </p:grpSpPr>
        <p:sp>
          <p:nvSpPr>
            <p:cNvPr id="9" name="缺角矩形 8">
              <a:extLst>
                <a:ext uri="{FF2B5EF4-FFF2-40B4-BE49-F238E27FC236}">
                  <a16:creationId xmlns:a16="http://schemas.microsoft.com/office/drawing/2014/main" id="{EB1DB4F1-38C8-B92E-10A8-9E5416EB69D1}"/>
                </a:ext>
              </a:extLst>
            </p:cNvPr>
            <p:cNvSpPr/>
            <p:nvPr/>
          </p:nvSpPr>
          <p:spPr>
            <a:xfrm>
              <a:off x="4184227" y="558280"/>
              <a:ext cx="3823546" cy="920000"/>
            </a:xfrm>
            <a:prstGeom prst="plaque">
              <a:avLst>
                <a:gd name="adj" fmla="val 11435"/>
              </a:avLst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缺角矩形 9">
              <a:extLst>
                <a:ext uri="{FF2B5EF4-FFF2-40B4-BE49-F238E27FC236}">
                  <a16:creationId xmlns:a16="http://schemas.microsoft.com/office/drawing/2014/main" id="{D28BB096-F74D-20FE-D4B8-7DC827AEE0B4}"/>
                </a:ext>
              </a:extLst>
            </p:cNvPr>
            <p:cNvSpPr/>
            <p:nvPr/>
          </p:nvSpPr>
          <p:spPr>
            <a:xfrm>
              <a:off x="4301482" y="652258"/>
              <a:ext cx="3589036" cy="732044"/>
            </a:xfrm>
            <a:prstGeom prst="plaque">
              <a:avLst>
                <a:gd name="adj" fmla="val 13816"/>
              </a:avLst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54F890C3-5635-3043-8EF0-6C6009BBC39E}"/>
                </a:ext>
              </a:extLst>
            </p:cNvPr>
            <p:cNvSpPr txBox="1"/>
            <p:nvPr/>
          </p:nvSpPr>
          <p:spPr>
            <a:xfrm>
              <a:off x="5275263" y="772059"/>
              <a:ext cx="164147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3200" dirty="0">
                  <a:latin typeface="+mj-ea"/>
                  <a:ea typeface="+mj-ea"/>
                </a:rPr>
                <a:t>节日介绍</a:t>
              </a:r>
              <a:endParaRPr lang="en-US" altLang="zh-CN" sz="3200" dirty="0">
                <a:latin typeface="+mj-ea"/>
                <a:ea typeface="+mj-ea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E6E84C1C-2EB4-3692-ED6C-D17C86A4854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1" y="0"/>
            <a:ext cx="2215634" cy="34095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67ED3D2-F5E3-0F29-8B1B-31E947908F9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113927" y="0"/>
            <a:ext cx="2093700" cy="3221864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35055E2D-B381-1B0D-8156-3DD3C6F304B0}"/>
              </a:ext>
            </a:extLst>
          </p:cNvPr>
          <p:cNvSpPr txBox="1"/>
          <p:nvPr/>
        </p:nvSpPr>
        <p:spPr>
          <a:xfrm>
            <a:off x="6096000" y="2261084"/>
            <a:ext cx="820738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accent2"/>
                </a:solidFill>
                <a:effectLst/>
                <a:latin typeface="+mj-ea"/>
                <a:ea typeface="+mj-ea"/>
              </a:rPr>
              <a:t>春节</a:t>
            </a:r>
            <a:endParaRPr lang="zh-CN" altLang="en-US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6957583-26EC-A7DA-A5FE-3FDAEACC94B5}"/>
              </a:ext>
            </a:extLst>
          </p:cNvPr>
          <p:cNvSpPr txBox="1"/>
          <p:nvPr/>
        </p:nvSpPr>
        <p:spPr>
          <a:xfrm>
            <a:off x="6096000" y="2753527"/>
            <a:ext cx="1800173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Spring Festival</a:t>
            </a: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06288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2C3192DD-7B77-8B0F-DAC3-8B4A694666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84A96E3E-8212-6597-E072-B680D1AF637F}"/>
              </a:ext>
            </a:extLst>
          </p:cNvPr>
          <p:cNvSpPr/>
          <p:nvPr/>
        </p:nvSpPr>
        <p:spPr>
          <a:xfrm>
            <a:off x="4745384" y="1988613"/>
            <a:ext cx="2701232" cy="270123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1995DC0-B401-67A2-C4A4-2FD25CEEAB45}"/>
              </a:ext>
            </a:extLst>
          </p:cNvPr>
          <p:cNvSpPr/>
          <p:nvPr/>
        </p:nvSpPr>
        <p:spPr>
          <a:xfrm>
            <a:off x="4892233" y="2135462"/>
            <a:ext cx="2407534" cy="240753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6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4FBDDFA-19C7-CCC6-4D08-C27C07F8226D}"/>
              </a:ext>
            </a:extLst>
          </p:cNvPr>
          <p:cNvGrpSpPr/>
          <p:nvPr/>
        </p:nvGrpSpPr>
        <p:grpSpPr>
          <a:xfrm>
            <a:off x="4184227" y="558280"/>
            <a:ext cx="3823546" cy="920000"/>
            <a:chOff x="4184227" y="558280"/>
            <a:chExt cx="3823546" cy="920000"/>
          </a:xfrm>
        </p:grpSpPr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AC92472E-31FB-39D6-6A01-B64456FE6203}"/>
                </a:ext>
              </a:extLst>
            </p:cNvPr>
            <p:cNvSpPr/>
            <p:nvPr/>
          </p:nvSpPr>
          <p:spPr>
            <a:xfrm>
              <a:off x="4184227" y="558280"/>
              <a:ext cx="3823546" cy="920000"/>
            </a:xfrm>
            <a:prstGeom prst="plaque">
              <a:avLst>
                <a:gd name="adj" fmla="val 11435"/>
              </a:avLst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A8029E34-CC81-B6B5-7E4E-320653FEE97B}"/>
                </a:ext>
              </a:extLst>
            </p:cNvPr>
            <p:cNvSpPr/>
            <p:nvPr/>
          </p:nvSpPr>
          <p:spPr>
            <a:xfrm>
              <a:off x="4301482" y="652258"/>
              <a:ext cx="3589036" cy="732044"/>
            </a:xfrm>
            <a:prstGeom prst="plaque">
              <a:avLst>
                <a:gd name="adj" fmla="val 13816"/>
              </a:avLst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F02F7E8-E8A5-DE2D-23E0-25C051428651}"/>
                </a:ext>
              </a:extLst>
            </p:cNvPr>
            <p:cNvSpPr txBox="1"/>
            <p:nvPr/>
          </p:nvSpPr>
          <p:spPr>
            <a:xfrm>
              <a:off x="5275262" y="772059"/>
              <a:ext cx="164147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3200" dirty="0">
                  <a:latin typeface="+mj-ea"/>
                  <a:ea typeface="+mj-ea"/>
                </a:rPr>
                <a:t>历史发展</a:t>
              </a:r>
              <a:endParaRPr lang="en-US" altLang="zh-CN" sz="3200" dirty="0">
                <a:latin typeface="+mj-ea"/>
                <a:ea typeface="+mj-ea"/>
              </a:endParaRP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076B33F3-D87D-2F62-191E-7C9284F667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1" y="0"/>
            <a:ext cx="2215634" cy="34095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C447A4A-E4CF-2C46-1987-7763397A02F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113927" y="0"/>
            <a:ext cx="2093700" cy="322186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069766EE-B767-5088-52EF-589A8D214DC1}"/>
              </a:ext>
            </a:extLst>
          </p:cNvPr>
          <p:cNvSpPr txBox="1"/>
          <p:nvPr/>
        </p:nvSpPr>
        <p:spPr>
          <a:xfrm>
            <a:off x="1725623" y="2242065"/>
            <a:ext cx="2548913" cy="418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夏商周</a:t>
            </a:r>
            <a:endParaRPr lang="zh-CN" altLang="en-US" b="0" i="0" dirty="0">
              <a:solidFill>
                <a:schemeClr val="accent2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90E908A-07E6-C7D4-BCD5-B4AA73DBCFAC}"/>
              </a:ext>
            </a:extLst>
          </p:cNvPr>
          <p:cNvSpPr txBox="1"/>
          <p:nvPr/>
        </p:nvSpPr>
        <p:spPr>
          <a:xfrm>
            <a:off x="1725623" y="2660065"/>
            <a:ext cx="2548913" cy="9782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0" i="0" dirty="0">
                <a:solidFill>
                  <a:srgbClr val="FFFFFF"/>
                </a:solidFill>
                <a:effectLst/>
                <a:latin typeface="Helvetica Neue"/>
              </a:rPr>
              <a:t>夏历正月在孟春，商历正月在冬十二月，周历正月在冬十一月</a:t>
            </a:r>
            <a:endParaRPr lang="zh-CN" altLang="en-US" b="0" i="0" dirty="0">
              <a:solidFill>
                <a:srgbClr val="FFFFFF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4669801-95CB-AE9E-E752-A2F24876F0C4}"/>
              </a:ext>
            </a:extLst>
          </p:cNvPr>
          <p:cNvSpPr txBox="1"/>
          <p:nvPr/>
        </p:nvSpPr>
        <p:spPr>
          <a:xfrm>
            <a:off x="1725624" y="3858127"/>
            <a:ext cx="2548912" cy="418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</a:rPr>
              <a:t>秦朝</a:t>
            </a:r>
            <a:endParaRPr lang="zh-CN" altLang="en-US" b="0" i="0" dirty="0">
              <a:solidFill>
                <a:schemeClr val="accent2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026F507-AC9D-018D-4793-7E6ACC5F67EC}"/>
              </a:ext>
            </a:extLst>
          </p:cNvPr>
          <p:cNvSpPr txBox="1"/>
          <p:nvPr/>
        </p:nvSpPr>
        <p:spPr>
          <a:xfrm>
            <a:off x="1725624" y="4276127"/>
            <a:ext cx="2548912" cy="6458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rgbClr val="FFFFFF"/>
                </a:solidFill>
                <a:latin typeface="Helvetica Neue"/>
              </a:rPr>
              <a:t>秦始皇</a:t>
            </a:r>
            <a:r>
              <a:rPr lang="zh-CN" altLang="en-US" b="0" i="0" dirty="0">
                <a:solidFill>
                  <a:srgbClr val="FFFFFF"/>
                </a:solidFill>
                <a:effectLst/>
                <a:latin typeface="Helvetica Neue"/>
              </a:rPr>
              <a:t>统一六国后，使用秦历，正月在冬十月</a:t>
            </a:r>
            <a:endParaRPr lang="zh-CN" altLang="en-US" b="0" i="0" dirty="0">
              <a:solidFill>
                <a:srgbClr val="FFFFFF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EB194EC-5B61-F28C-5058-568F524A7567}"/>
              </a:ext>
            </a:extLst>
          </p:cNvPr>
          <p:cNvSpPr txBox="1"/>
          <p:nvPr/>
        </p:nvSpPr>
        <p:spPr>
          <a:xfrm>
            <a:off x="4337984" y="4955716"/>
            <a:ext cx="3516032" cy="418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0" i="0" dirty="0">
                <a:solidFill>
                  <a:schemeClr val="accent2"/>
                </a:solidFill>
                <a:effectLst/>
                <a:latin typeface="+mj-ea"/>
                <a:ea typeface="+mj-ea"/>
              </a:rPr>
              <a:t>汉朝</a:t>
            </a:r>
            <a:endParaRPr lang="zh-CN" altLang="en-US" b="0" i="0" dirty="0">
              <a:solidFill>
                <a:schemeClr val="accent2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DA441FF-9A0E-A555-DF21-0D2E4ED33961}"/>
              </a:ext>
            </a:extLst>
          </p:cNvPr>
          <p:cNvSpPr txBox="1"/>
          <p:nvPr/>
        </p:nvSpPr>
        <p:spPr>
          <a:xfrm>
            <a:off x="4337984" y="5389849"/>
            <a:ext cx="3516032" cy="9782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0" i="0" dirty="0">
                <a:solidFill>
                  <a:srgbClr val="FFFFFF"/>
                </a:solidFill>
                <a:effectLst/>
                <a:latin typeface="Helvetica Neue"/>
              </a:rPr>
              <a:t>初期沿用秦历，公元前</a:t>
            </a:r>
            <a:r>
              <a:rPr lang="en-US" altLang="zh-CN" b="0" i="0" dirty="0">
                <a:solidFill>
                  <a:srgbClr val="FFFFFF"/>
                </a:solidFill>
                <a:effectLst/>
                <a:latin typeface="Helvetica Neue"/>
              </a:rPr>
              <a:t>104</a:t>
            </a:r>
            <a:r>
              <a:rPr lang="zh-CN" altLang="en-US" b="0" i="0" dirty="0">
                <a:solidFill>
                  <a:srgbClr val="FFFFFF"/>
                </a:solidFill>
                <a:effectLst/>
                <a:latin typeface="Helvetica Neue"/>
              </a:rPr>
              <a:t>年，将冬季十月一日为岁首改为以春季一月一日为岁首</a:t>
            </a:r>
            <a:endParaRPr lang="zh-CN" altLang="en-US" b="0" i="0" dirty="0">
              <a:solidFill>
                <a:srgbClr val="FFFFFF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87C6889-1E7A-5B58-ADE2-DAF85AB3F9A7}"/>
              </a:ext>
            </a:extLst>
          </p:cNvPr>
          <p:cNvSpPr txBox="1"/>
          <p:nvPr/>
        </p:nvSpPr>
        <p:spPr>
          <a:xfrm>
            <a:off x="7917464" y="3858127"/>
            <a:ext cx="2978224" cy="418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唐</a:t>
            </a:r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</a:rPr>
              <a:t>宋明</a:t>
            </a:r>
            <a:endParaRPr lang="zh-CN" altLang="en-US" b="0" i="0" dirty="0">
              <a:solidFill>
                <a:schemeClr val="accent2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56463FC-0F7E-0FB6-AD20-83BB3B8C330B}"/>
              </a:ext>
            </a:extLst>
          </p:cNvPr>
          <p:cNvSpPr txBox="1"/>
          <p:nvPr/>
        </p:nvSpPr>
        <p:spPr>
          <a:xfrm>
            <a:off x="7917464" y="4276127"/>
            <a:ext cx="2571149" cy="9782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i="0" dirty="0">
                <a:solidFill>
                  <a:srgbClr val="FFFFFF"/>
                </a:solidFill>
                <a:effectLst/>
                <a:latin typeface="Helvetica Neue"/>
              </a:rPr>
              <a:t>曾有几名皇帝改历改岁首。后历代又改用夏正，以一月朔日为岁首</a:t>
            </a:r>
            <a:endParaRPr lang="zh-CN" altLang="en-US" b="0" i="0" dirty="0">
              <a:solidFill>
                <a:srgbClr val="FFFFFF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76453A0-012E-0838-D753-7FDEB2E1A57F}"/>
              </a:ext>
            </a:extLst>
          </p:cNvPr>
          <p:cNvSpPr txBox="1"/>
          <p:nvPr/>
        </p:nvSpPr>
        <p:spPr>
          <a:xfrm>
            <a:off x="7917464" y="2242065"/>
            <a:ext cx="2726825" cy="418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</a:rPr>
              <a:t>1913</a:t>
            </a: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年</a:t>
            </a:r>
            <a:endParaRPr lang="zh-CN" altLang="en-US" b="0" i="0" dirty="0">
              <a:solidFill>
                <a:schemeClr val="accent2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FF75F3A-1EDB-9F0F-57EE-0BE957CAAF11}"/>
              </a:ext>
            </a:extLst>
          </p:cNvPr>
          <p:cNvSpPr txBox="1"/>
          <p:nvPr/>
        </p:nvSpPr>
        <p:spPr>
          <a:xfrm>
            <a:off x="7917464" y="2660065"/>
            <a:ext cx="2571149" cy="9777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b="0" i="0" dirty="0">
                <a:solidFill>
                  <a:srgbClr val="FFFFFF"/>
                </a:solidFill>
                <a:effectLst/>
                <a:latin typeface="Helvetica Neue"/>
              </a:rPr>
              <a:t>袁世凯批准以正月初一为春节，同意春节例行放假，</a:t>
            </a:r>
            <a:r>
              <a:rPr lang="en-US" altLang="zh-CN" b="0" i="0" dirty="0">
                <a:solidFill>
                  <a:srgbClr val="FFFFFF"/>
                </a:solidFill>
                <a:effectLst/>
                <a:latin typeface="Helvetica Neue"/>
              </a:rPr>
              <a:t>1914</a:t>
            </a:r>
            <a:r>
              <a:rPr lang="zh-CN" altLang="en-US" b="0" i="0" dirty="0">
                <a:solidFill>
                  <a:srgbClr val="FFFFFF"/>
                </a:solidFill>
                <a:effectLst/>
                <a:latin typeface="Helvetica Neue"/>
              </a:rPr>
              <a:t>年起开始实行</a:t>
            </a:r>
            <a:endParaRPr lang="zh-CN" altLang="en-US" b="0" i="0" dirty="0">
              <a:solidFill>
                <a:srgbClr val="FFFFFF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9" name="弧形 38">
            <a:extLst>
              <a:ext uri="{FF2B5EF4-FFF2-40B4-BE49-F238E27FC236}">
                <a16:creationId xmlns:a16="http://schemas.microsoft.com/office/drawing/2014/main" id="{C416744C-3540-1FC9-6E4A-05DB0C588CAE}"/>
              </a:ext>
            </a:extLst>
          </p:cNvPr>
          <p:cNvSpPr/>
          <p:nvPr/>
        </p:nvSpPr>
        <p:spPr>
          <a:xfrm>
            <a:off x="5196000" y="2439229"/>
            <a:ext cx="1800000" cy="1800000"/>
          </a:xfrm>
          <a:prstGeom prst="arc">
            <a:avLst>
              <a:gd name="adj1" fmla="val 18648341"/>
              <a:gd name="adj2" fmla="val 13501896"/>
            </a:avLst>
          </a:prstGeom>
          <a:ln w="63500">
            <a:solidFill>
              <a:schemeClr val="accent1"/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47C11C24-73D8-E8CF-B98B-180319914AF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493" y="4902130"/>
            <a:ext cx="2630225" cy="1466814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35F2BEEE-746E-2017-3ED8-E282A926A13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8360" y="5194891"/>
            <a:ext cx="2315475" cy="1291285"/>
          </a:xfrm>
          <a:prstGeom prst="rect">
            <a:avLst/>
          </a:prstGeom>
        </p:spPr>
      </p:pic>
      <p:sp>
        <p:nvSpPr>
          <p:cNvPr id="42" name="椭圆 41">
            <a:extLst>
              <a:ext uri="{FF2B5EF4-FFF2-40B4-BE49-F238E27FC236}">
                <a16:creationId xmlns:a16="http://schemas.microsoft.com/office/drawing/2014/main" id="{28681BF0-65C1-EB2F-AEE0-2414677D4D7C}"/>
              </a:ext>
            </a:extLst>
          </p:cNvPr>
          <p:cNvSpPr/>
          <p:nvPr/>
        </p:nvSpPr>
        <p:spPr>
          <a:xfrm>
            <a:off x="5522885" y="2764636"/>
            <a:ext cx="1149186" cy="11491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7008E0C-95F9-CBAD-5439-C98FFB37AD0F}"/>
              </a:ext>
            </a:extLst>
          </p:cNvPr>
          <p:cNvSpPr txBox="1"/>
          <p:nvPr/>
        </p:nvSpPr>
        <p:spPr>
          <a:xfrm>
            <a:off x="5840998" y="3031453"/>
            <a:ext cx="51296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时间</a:t>
            </a:r>
            <a:endParaRPr lang="en-US" altLang="zh-CN" sz="2000" dirty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变迁</a:t>
            </a:r>
            <a:endParaRPr lang="en-US" altLang="zh-CN" sz="2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27898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6219A0E0-0626-3812-D170-31BB563D3D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05D4C45A-C71A-9609-7AB1-90E1BB9D28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113927" y="0"/>
            <a:ext cx="2093700" cy="3221864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07FF2D47-2EFD-0C98-E43F-4FAE940DD1B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1" y="0"/>
            <a:ext cx="2215634" cy="3409500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4BDB3D22-ECA1-0217-8B77-E0ACD4053E29}"/>
              </a:ext>
            </a:extLst>
          </p:cNvPr>
          <p:cNvGrpSpPr/>
          <p:nvPr/>
        </p:nvGrpSpPr>
        <p:grpSpPr>
          <a:xfrm>
            <a:off x="3130993" y="2200773"/>
            <a:ext cx="409094" cy="178764"/>
            <a:chOff x="1967270" y="1788796"/>
            <a:chExt cx="645200" cy="281938"/>
          </a:xfrm>
          <a:solidFill>
            <a:schemeClr val="accent2">
              <a:alpha val="20000"/>
            </a:schemeClr>
          </a:solidFill>
        </p:grpSpPr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19662BCD-60DA-E600-990B-935FCEC5EED9}"/>
                </a:ext>
              </a:extLst>
            </p:cNvPr>
            <p:cNvSpPr/>
            <p:nvPr/>
          </p:nvSpPr>
          <p:spPr>
            <a:xfrm>
              <a:off x="2345770" y="1788796"/>
              <a:ext cx="266700" cy="28193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箭头: V 形 25">
              <a:extLst>
                <a:ext uri="{FF2B5EF4-FFF2-40B4-BE49-F238E27FC236}">
                  <a16:creationId xmlns:a16="http://schemas.microsoft.com/office/drawing/2014/main" id="{DC887B8D-5460-001A-4F32-492792DEA4E8}"/>
                </a:ext>
              </a:extLst>
            </p:cNvPr>
            <p:cNvSpPr/>
            <p:nvPr/>
          </p:nvSpPr>
          <p:spPr>
            <a:xfrm>
              <a:off x="1967270" y="1788796"/>
              <a:ext cx="266700" cy="28193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箭头: V 形 26">
              <a:extLst>
                <a:ext uri="{FF2B5EF4-FFF2-40B4-BE49-F238E27FC236}">
                  <a16:creationId xmlns:a16="http://schemas.microsoft.com/office/drawing/2014/main" id="{1055037C-7F4E-EA13-9FDB-59C81F8720AA}"/>
                </a:ext>
              </a:extLst>
            </p:cNvPr>
            <p:cNvSpPr/>
            <p:nvPr/>
          </p:nvSpPr>
          <p:spPr>
            <a:xfrm>
              <a:off x="2162890" y="1788796"/>
              <a:ext cx="266700" cy="28193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E595654-BBB4-D615-3AF8-05FA1A33504C}"/>
              </a:ext>
            </a:extLst>
          </p:cNvPr>
          <p:cNvGrpSpPr/>
          <p:nvPr/>
        </p:nvGrpSpPr>
        <p:grpSpPr>
          <a:xfrm>
            <a:off x="4962543" y="2200773"/>
            <a:ext cx="409094" cy="178764"/>
            <a:chOff x="1967270" y="1788796"/>
            <a:chExt cx="645200" cy="281938"/>
          </a:xfrm>
          <a:solidFill>
            <a:schemeClr val="accent2">
              <a:alpha val="20000"/>
            </a:schemeClr>
          </a:solidFill>
        </p:grpSpPr>
        <p:sp>
          <p:nvSpPr>
            <p:cNvPr id="7" name="箭头: V 形 6">
              <a:extLst>
                <a:ext uri="{FF2B5EF4-FFF2-40B4-BE49-F238E27FC236}">
                  <a16:creationId xmlns:a16="http://schemas.microsoft.com/office/drawing/2014/main" id="{A7CCDC07-8742-619C-800B-EF27D165667E}"/>
                </a:ext>
              </a:extLst>
            </p:cNvPr>
            <p:cNvSpPr/>
            <p:nvPr/>
          </p:nvSpPr>
          <p:spPr>
            <a:xfrm>
              <a:off x="2345770" y="1788796"/>
              <a:ext cx="266700" cy="28193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id="{530DB28C-5CBA-4402-EED1-A6FD5FCE8B70}"/>
                </a:ext>
              </a:extLst>
            </p:cNvPr>
            <p:cNvSpPr/>
            <p:nvPr/>
          </p:nvSpPr>
          <p:spPr>
            <a:xfrm>
              <a:off x="1967270" y="1788796"/>
              <a:ext cx="266700" cy="28193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箭头: V 形 11">
              <a:extLst>
                <a:ext uri="{FF2B5EF4-FFF2-40B4-BE49-F238E27FC236}">
                  <a16:creationId xmlns:a16="http://schemas.microsoft.com/office/drawing/2014/main" id="{2E2D7FDF-6580-1291-476F-A55649D762D8}"/>
                </a:ext>
              </a:extLst>
            </p:cNvPr>
            <p:cNvSpPr/>
            <p:nvPr/>
          </p:nvSpPr>
          <p:spPr>
            <a:xfrm>
              <a:off x="2162890" y="1788796"/>
              <a:ext cx="266700" cy="28193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3AB4E8B-B485-6932-4830-E1ECB4FF2FCF}"/>
              </a:ext>
            </a:extLst>
          </p:cNvPr>
          <p:cNvGrpSpPr/>
          <p:nvPr/>
        </p:nvGrpSpPr>
        <p:grpSpPr>
          <a:xfrm>
            <a:off x="6886778" y="2200773"/>
            <a:ext cx="409094" cy="178764"/>
            <a:chOff x="1967270" y="1788796"/>
            <a:chExt cx="645200" cy="281938"/>
          </a:xfrm>
          <a:solidFill>
            <a:schemeClr val="accent2">
              <a:alpha val="20000"/>
            </a:schemeClr>
          </a:solidFill>
        </p:grpSpPr>
        <p:sp>
          <p:nvSpPr>
            <p:cNvPr id="15" name="箭头: V 形 14">
              <a:extLst>
                <a:ext uri="{FF2B5EF4-FFF2-40B4-BE49-F238E27FC236}">
                  <a16:creationId xmlns:a16="http://schemas.microsoft.com/office/drawing/2014/main" id="{4638E416-EA95-EB44-5E8C-DCADBEDAAAAA}"/>
                </a:ext>
              </a:extLst>
            </p:cNvPr>
            <p:cNvSpPr/>
            <p:nvPr/>
          </p:nvSpPr>
          <p:spPr>
            <a:xfrm>
              <a:off x="2345770" y="1788796"/>
              <a:ext cx="266700" cy="28193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箭头: V 形 21">
              <a:extLst>
                <a:ext uri="{FF2B5EF4-FFF2-40B4-BE49-F238E27FC236}">
                  <a16:creationId xmlns:a16="http://schemas.microsoft.com/office/drawing/2014/main" id="{AF46E83C-34F9-D746-8EAF-82BAD3210F53}"/>
                </a:ext>
              </a:extLst>
            </p:cNvPr>
            <p:cNvSpPr/>
            <p:nvPr/>
          </p:nvSpPr>
          <p:spPr>
            <a:xfrm>
              <a:off x="1967270" y="1788796"/>
              <a:ext cx="266700" cy="28193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箭头: V 形 27">
              <a:extLst>
                <a:ext uri="{FF2B5EF4-FFF2-40B4-BE49-F238E27FC236}">
                  <a16:creationId xmlns:a16="http://schemas.microsoft.com/office/drawing/2014/main" id="{23D702BA-E485-62E3-DFE7-D359AE746F92}"/>
                </a:ext>
              </a:extLst>
            </p:cNvPr>
            <p:cNvSpPr/>
            <p:nvPr/>
          </p:nvSpPr>
          <p:spPr>
            <a:xfrm>
              <a:off x="2162890" y="1788796"/>
              <a:ext cx="266700" cy="28193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97FA417-0900-CEC0-62EC-D51B0BD25001}"/>
              </a:ext>
            </a:extLst>
          </p:cNvPr>
          <p:cNvGrpSpPr/>
          <p:nvPr/>
        </p:nvGrpSpPr>
        <p:grpSpPr>
          <a:xfrm>
            <a:off x="8523674" y="2200773"/>
            <a:ext cx="409094" cy="178764"/>
            <a:chOff x="1967270" y="1788796"/>
            <a:chExt cx="645200" cy="281938"/>
          </a:xfrm>
          <a:solidFill>
            <a:schemeClr val="accent2">
              <a:alpha val="20000"/>
            </a:schemeClr>
          </a:solidFill>
        </p:grpSpPr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BE2696F8-77E2-ADE1-BBF4-9E88FC7451D0}"/>
                </a:ext>
              </a:extLst>
            </p:cNvPr>
            <p:cNvSpPr/>
            <p:nvPr/>
          </p:nvSpPr>
          <p:spPr>
            <a:xfrm>
              <a:off x="2345770" y="1788796"/>
              <a:ext cx="266700" cy="28193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箭头: V 形 31">
              <a:extLst>
                <a:ext uri="{FF2B5EF4-FFF2-40B4-BE49-F238E27FC236}">
                  <a16:creationId xmlns:a16="http://schemas.microsoft.com/office/drawing/2014/main" id="{330F8808-D64D-408A-E2AC-BE7CEE17C065}"/>
                </a:ext>
              </a:extLst>
            </p:cNvPr>
            <p:cNvSpPr/>
            <p:nvPr/>
          </p:nvSpPr>
          <p:spPr>
            <a:xfrm>
              <a:off x="1967270" y="1788796"/>
              <a:ext cx="266700" cy="28193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id="{E07816D7-DFEF-9EBC-1CF2-189D1545E4D3}"/>
                </a:ext>
              </a:extLst>
            </p:cNvPr>
            <p:cNvSpPr/>
            <p:nvPr/>
          </p:nvSpPr>
          <p:spPr>
            <a:xfrm>
              <a:off x="2162890" y="1788796"/>
              <a:ext cx="266700" cy="28193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27A971-6DBF-8D63-E362-B753ADE95734}"/>
              </a:ext>
            </a:extLst>
          </p:cNvPr>
          <p:cNvGrpSpPr/>
          <p:nvPr/>
        </p:nvGrpSpPr>
        <p:grpSpPr>
          <a:xfrm>
            <a:off x="4184227" y="558280"/>
            <a:ext cx="3823546" cy="920000"/>
            <a:chOff x="4184227" y="558280"/>
            <a:chExt cx="3823546" cy="920000"/>
          </a:xfrm>
        </p:grpSpPr>
        <p:sp>
          <p:nvSpPr>
            <p:cNvPr id="11" name="缺角矩形 10">
              <a:extLst>
                <a:ext uri="{FF2B5EF4-FFF2-40B4-BE49-F238E27FC236}">
                  <a16:creationId xmlns:a16="http://schemas.microsoft.com/office/drawing/2014/main" id="{1811A285-94C1-38DD-B27A-78C7855F39EE}"/>
                </a:ext>
              </a:extLst>
            </p:cNvPr>
            <p:cNvSpPr/>
            <p:nvPr/>
          </p:nvSpPr>
          <p:spPr>
            <a:xfrm>
              <a:off x="4184227" y="558280"/>
              <a:ext cx="3823546" cy="920000"/>
            </a:xfrm>
            <a:prstGeom prst="plaque">
              <a:avLst>
                <a:gd name="adj" fmla="val 11435"/>
              </a:avLst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缺角矩形 22">
              <a:extLst>
                <a:ext uri="{FF2B5EF4-FFF2-40B4-BE49-F238E27FC236}">
                  <a16:creationId xmlns:a16="http://schemas.microsoft.com/office/drawing/2014/main" id="{44E05BFF-7BED-C4B6-BE3C-CD003592FBA3}"/>
                </a:ext>
              </a:extLst>
            </p:cNvPr>
            <p:cNvSpPr/>
            <p:nvPr/>
          </p:nvSpPr>
          <p:spPr>
            <a:xfrm>
              <a:off x="4301482" y="652258"/>
              <a:ext cx="3589036" cy="732044"/>
            </a:xfrm>
            <a:prstGeom prst="plaque">
              <a:avLst>
                <a:gd name="adj" fmla="val 13816"/>
              </a:avLst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036F1BB-BC13-D574-D0B5-A3C5A5AD9AC8}"/>
                </a:ext>
              </a:extLst>
            </p:cNvPr>
            <p:cNvSpPr txBox="1"/>
            <p:nvPr/>
          </p:nvSpPr>
          <p:spPr>
            <a:xfrm>
              <a:off x="5275262" y="772059"/>
              <a:ext cx="164147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3200" dirty="0">
                  <a:latin typeface="+mj-ea"/>
                  <a:ea typeface="+mj-ea"/>
                </a:rPr>
                <a:t>历史发展</a:t>
              </a:r>
              <a:endParaRPr lang="en-US" altLang="zh-CN" sz="3200" dirty="0">
                <a:latin typeface="+mj-ea"/>
                <a:ea typeface="+mj-ea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B3E05A48-EA05-A6B2-A005-9217DFC900E8}"/>
              </a:ext>
            </a:extLst>
          </p:cNvPr>
          <p:cNvGrpSpPr/>
          <p:nvPr/>
        </p:nvGrpSpPr>
        <p:grpSpPr>
          <a:xfrm>
            <a:off x="660399" y="1966155"/>
            <a:ext cx="3168000" cy="3738510"/>
            <a:chOff x="660399" y="1966155"/>
            <a:chExt cx="3168000" cy="373851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0A861BEB-9110-3336-5D4A-B202834840DC}"/>
                </a:ext>
              </a:extLst>
            </p:cNvPr>
            <p:cNvSpPr txBox="1"/>
            <p:nvPr/>
          </p:nvSpPr>
          <p:spPr>
            <a:xfrm>
              <a:off x="660399" y="4685283"/>
              <a:ext cx="3168000" cy="1019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b="0" i="0" dirty="0">
                  <a:solidFill>
                    <a:srgbClr val="FFFFFF"/>
                  </a:solidFill>
                  <a:effectLst/>
                  <a:latin typeface="Helvetica Neue"/>
                </a:rPr>
                <a:t>中国一些地方传承着在立春岁首拜神祭祖、祈岁纳福、驱邪攘灾、除旧布新等为主题的节庆活动，这一系列的节庆活动构成了后世岁首节庆的雏型框架。</a:t>
              </a:r>
              <a:endParaRPr lang="zh-CN" altLang="en-US" sz="1400" b="0" i="0" dirty="0">
                <a:solidFill>
                  <a:srgbClr val="FFFFFF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9C92D99-6F14-9574-EB36-67B27E3EBB39}"/>
                </a:ext>
              </a:extLst>
            </p:cNvPr>
            <p:cNvSpPr txBox="1"/>
            <p:nvPr/>
          </p:nvSpPr>
          <p:spPr>
            <a:xfrm>
              <a:off x="1731438" y="2114434"/>
              <a:ext cx="1025922" cy="351443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0" i="0" dirty="0">
                  <a:solidFill>
                    <a:schemeClr val="accent2"/>
                  </a:solidFill>
                  <a:effectLst/>
                  <a:latin typeface="+mj-ea"/>
                  <a:ea typeface="+mj-ea"/>
                </a:rPr>
                <a:t>先秦时期</a:t>
              </a:r>
              <a:endParaRPr lang="en-US" altLang="zh-CN" sz="2000" b="0" i="0" dirty="0">
                <a:solidFill>
                  <a:schemeClr val="accent2"/>
                </a:solidFill>
                <a:effectLst/>
                <a:latin typeface="+mj-ea"/>
                <a:ea typeface="+mj-ea"/>
              </a:endParaRP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8A7333D7-8F89-8F74-0E2E-00EAAAE2F66F}"/>
                </a:ext>
              </a:extLst>
            </p:cNvPr>
            <p:cNvCxnSpPr>
              <a:cxnSpLocks/>
            </p:cNvCxnSpPr>
            <p:nvPr/>
          </p:nvCxnSpPr>
          <p:spPr>
            <a:xfrm>
              <a:off x="660399" y="4609067"/>
              <a:ext cx="3168000" cy="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缺角矩形 47">
              <a:extLst>
                <a:ext uri="{FF2B5EF4-FFF2-40B4-BE49-F238E27FC236}">
                  <a16:creationId xmlns:a16="http://schemas.microsoft.com/office/drawing/2014/main" id="{EC3C97E6-75E2-B681-D688-A6724C6B351F}"/>
                </a:ext>
              </a:extLst>
            </p:cNvPr>
            <p:cNvSpPr/>
            <p:nvPr/>
          </p:nvSpPr>
          <p:spPr>
            <a:xfrm>
              <a:off x="1597839" y="1966155"/>
              <a:ext cx="1293121" cy="648000"/>
            </a:xfrm>
            <a:prstGeom prst="plaque">
              <a:avLst>
                <a:gd name="adj" fmla="val 25372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1F0AF72-51C4-02FF-B453-8BE064CE61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38120" y="2614155"/>
              <a:ext cx="12559" cy="1994912"/>
            </a:xfrm>
            <a:prstGeom prst="line">
              <a:avLst/>
            </a:prstGeom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204A4F0-AC2A-21D3-9CBE-C7203427AF71}"/>
              </a:ext>
            </a:extLst>
          </p:cNvPr>
          <p:cNvGrpSpPr/>
          <p:nvPr/>
        </p:nvGrpSpPr>
        <p:grpSpPr>
          <a:xfrm>
            <a:off x="4512000" y="1966155"/>
            <a:ext cx="3168000" cy="3738510"/>
            <a:chOff x="4512000" y="1966155"/>
            <a:chExt cx="3168000" cy="373851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44F6067-6877-5590-84B7-9CDB49A1D61A}"/>
                </a:ext>
              </a:extLst>
            </p:cNvPr>
            <p:cNvSpPr txBox="1"/>
            <p:nvPr/>
          </p:nvSpPr>
          <p:spPr>
            <a:xfrm>
              <a:off x="4512000" y="4685283"/>
              <a:ext cx="3168000" cy="1019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b="0" i="0" dirty="0">
                  <a:solidFill>
                    <a:srgbClr val="FFFFFF"/>
                  </a:solidFill>
                  <a:effectLst/>
                  <a:latin typeface="Helvetica Neue"/>
                </a:rPr>
                <a:t>人们除登门</a:t>
              </a:r>
              <a:r>
                <a:rPr lang="zh-CN" altLang="en-US" sz="1400" dirty="0">
                  <a:solidFill>
                    <a:srgbClr val="FFFFFF"/>
                  </a:solidFill>
                  <a:latin typeface="Helvetica Neue"/>
                </a:rPr>
                <a:t>拜年</a:t>
              </a:r>
              <a:r>
                <a:rPr lang="zh-CN" altLang="en-US" sz="1400" b="0" i="0" dirty="0">
                  <a:solidFill>
                    <a:srgbClr val="FFFFFF"/>
                  </a:solidFill>
                  <a:effectLst/>
                  <a:latin typeface="Helvetica Neue"/>
                </a:rPr>
                <a:t>，还发明一种“拜年帖”。唐太宗御书“普天同庆”赐予大臣。这一形式迅速在民间普及，改用梅花笺纸。当时这种“拜年帖”被称为“飞帖”。</a:t>
              </a:r>
              <a:endParaRPr lang="zh-CN" altLang="en-US" sz="1400" b="0" i="0" dirty="0">
                <a:solidFill>
                  <a:srgbClr val="FFFFFF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7D754385-AB76-7BFA-BDE0-F0E65FA9574F}"/>
                </a:ext>
              </a:extLst>
            </p:cNvPr>
            <p:cNvCxnSpPr>
              <a:cxnSpLocks/>
            </p:cNvCxnSpPr>
            <p:nvPr/>
          </p:nvCxnSpPr>
          <p:spPr>
            <a:xfrm>
              <a:off x="4512000" y="4609067"/>
              <a:ext cx="3168000" cy="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325D99BC-B209-FD8E-95FD-40AA3369019D}"/>
                </a:ext>
              </a:extLst>
            </p:cNvPr>
            <p:cNvGrpSpPr/>
            <p:nvPr/>
          </p:nvGrpSpPr>
          <p:grpSpPr>
            <a:xfrm>
              <a:off x="5568275" y="1966155"/>
              <a:ext cx="1055451" cy="648000"/>
              <a:chOff x="5530284" y="1966155"/>
              <a:chExt cx="1055451" cy="648000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905FB3B0-6107-7F62-E723-0CC4556C28DA}"/>
                  </a:ext>
                </a:extLst>
              </p:cNvPr>
              <p:cNvSpPr txBox="1"/>
              <p:nvPr/>
            </p:nvSpPr>
            <p:spPr>
              <a:xfrm>
                <a:off x="5801529" y="2114434"/>
                <a:ext cx="512961" cy="35144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000" b="0" i="0" dirty="0">
                    <a:solidFill>
                      <a:schemeClr val="accent2"/>
                    </a:solidFill>
                    <a:effectLst/>
                    <a:latin typeface="+mj-ea"/>
                    <a:ea typeface="+mj-ea"/>
                  </a:rPr>
                  <a:t>唐代</a:t>
                </a:r>
                <a:endParaRPr lang="en-US" altLang="zh-CN" sz="2000" b="0" i="0" dirty="0">
                  <a:solidFill>
                    <a:schemeClr val="accent2"/>
                  </a:solidFill>
                  <a:effectLst/>
                  <a:latin typeface="+mj-ea"/>
                  <a:ea typeface="+mj-ea"/>
                </a:endParaRPr>
              </a:p>
            </p:txBody>
          </p:sp>
          <p:sp>
            <p:nvSpPr>
              <p:cNvPr id="50" name="缺角矩形 49">
                <a:extLst>
                  <a:ext uri="{FF2B5EF4-FFF2-40B4-BE49-F238E27FC236}">
                    <a16:creationId xmlns:a16="http://schemas.microsoft.com/office/drawing/2014/main" id="{4B5C2A88-73FE-81B9-57CA-959E8C8FB183}"/>
                  </a:ext>
                </a:extLst>
              </p:cNvPr>
              <p:cNvSpPr/>
              <p:nvPr/>
            </p:nvSpPr>
            <p:spPr>
              <a:xfrm>
                <a:off x="5530284" y="1966155"/>
                <a:ext cx="1055451" cy="648000"/>
              </a:xfrm>
              <a:prstGeom prst="plaque">
                <a:avLst>
                  <a:gd name="adj" fmla="val 25372"/>
                </a:avLst>
              </a:prstGeom>
              <a:noFill/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E0DE100E-D0D7-64DA-E79E-7F97E2F365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89721" y="2614155"/>
              <a:ext cx="12559" cy="1994912"/>
            </a:xfrm>
            <a:prstGeom prst="line">
              <a:avLst/>
            </a:prstGeom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1D47F1E-D4B5-825B-E087-1530F397D90F}"/>
              </a:ext>
            </a:extLst>
          </p:cNvPr>
          <p:cNvGrpSpPr/>
          <p:nvPr/>
        </p:nvGrpSpPr>
        <p:grpSpPr>
          <a:xfrm>
            <a:off x="8357250" y="1966155"/>
            <a:ext cx="3168000" cy="3738510"/>
            <a:chOff x="8357250" y="1966155"/>
            <a:chExt cx="3168000" cy="373851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3ECB3C7-1375-38DC-3C04-93980FCC1CCA}"/>
                </a:ext>
              </a:extLst>
            </p:cNvPr>
            <p:cNvSpPr txBox="1"/>
            <p:nvPr/>
          </p:nvSpPr>
          <p:spPr>
            <a:xfrm>
              <a:off x="8357250" y="4685283"/>
              <a:ext cx="3168000" cy="1019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b="0" i="0" dirty="0">
                  <a:solidFill>
                    <a:srgbClr val="FFFFFF"/>
                  </a:solidFill>
                  <a:effectLst/>
                  <a:latin typeface="Helvetica Neue"/>
                </a:rPr>
                <a:t>政府提倡新历，礼仪上，把以前跪拜或者作揖等礼节全部废除，改成脱帽、鞠躬、握手、鼓掌等新礼节，逐渐成为中国人际交往的文明仪式。</a:t>
              </a:r>
              <a:endParaRPr lang="zh-CN" altLang="en-US" sz="1400" b="0" i="0" dirty="0">
                <a:solidFill>
                  <a:srgbClr val="FFFFFF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8D3B64F-0861-BE80-DE78-3F0B14894A28}"/>
                </a:ext>
              </a:extLst>
            </p:cNvPr>
            <p:cNvSpPr txBox="1"/>
            <p:nvPr/>
          </p:nvSpPr>
          <p:spPr>
            <a:xfrm>
              <a:off x="9171809" y="2114434"/>
              <a:ext cx="1538883" cy="351443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0" i="0" dirty="0">
                  <a:solidFill>
                    <a:schemeClr val="accent2"/>
                  </a:solidFill>
                  <a:effectLst/>
                  <a:latin typeface="+mj-ea"/>
                  <a:ea typeface="+mj-ea"/>
                </a:rPr>
                <a:t>辛亥革命以后</a:t>
              </a:r>
              <a:endParaRPr lang="en-US" altLang="zh-CN" sz="2000" b="0" i="0" dirty="0">
                <a:solidFill>
                  <a:schemeClr val="accent2"/>
                </a:solidFill>
                <a:effectLst/>
                <a:latin typeface="+mj-ea"/>
                <a:ea typeface="+mj-ea"/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7C8CE3E0-E135-38A8-AF41-4EA507443EE9}"/>
                </a:ext>
              </a:extLst>
            </p:cNvPr>
            <p:cNvCxnSpPr>
              <a:cxnSpLocks/>
            </p:cNvCxnSpPr>
            <p:nvPr/>
          </p:nvCxnSpPr>
          <p:spPr>
            <a:xfrm>
              <a:off x="8357250" y="4609067"/>
              <a:ext cx="3168000" cy="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缺角矩形 51">
              <a:extLst>
                <a:ext uri="{FF2B5EF4-FFF2-40B4-BE49-F238E27FC236}">
                  <a16:creationId xmlns:a16="http://schemas.microsoft.com/office/drawing/2014/main" id="{DCC3E173-EFBC-9719-8F93-F25B43B1CFFD}"/>
                </a:ext>
              </a:extLst>
            </p:cNvPr>
            <p:cNvSpPr/>
            <p:nvPr/>
          </p:nvSpPr>
          <p:spPr>
            <a:xfrm>
              <a:off x="9042442" y="1966155"/>
              <a:ext cx="1797617" cy="648000"/>
            </a:xfrm>
            <a:prstGeom prst="plaque">
              <a:avLst>
                <a:gd name="adj" fmla="val 25372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19B556C4-0F6D-B803-E2D4-D152ECD318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34971" y="2614155"/>
              <a:ext cx="12559" cy="1994912"/>
            </a:xfrm>
            <a:prstGeom prst="line">
              <a:avLst/>
            </a:prstGeom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FA40856A-B310-15D0-D7EE-F43E288BAACE}"/>
              </a:ext>
            </a:extLst>
          </p:cNvPr>
          <p:cNvGrpSpPr/>
          <p:nvPr/>
        </p:nvGrpSpPr>
        <p:grpSpPr>
          <a:xfrm>
            <a:off x="2540261" y="1966155"/>
            <a:ext cx="3168000" cy="2132129"/>
            <a:chOff x="2540261" y="1966155"/>
            <a:chExt cx="3168000" cy="213212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DBCB4DB-682B-7989-1AFB-2350C2EA72B4}"/>
                </a:ext>
              </a:extLst>
            </p:cNvPr>
            <p:cNvSpPr txBox="1"/>
            <p:nvPr/>
          </p:nvSpPr>
          <p:spPr>
            <a:xfrm>
              <a:off x="2540261" y="3078902"/>
              <a:ext cx="3168000" cy="1019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b="0" i="0" dirty="0">
                  <a:solidFill>
                    <a:srgbClr val="FFFFFF"/>
                  </a:solidFill>
                  <a:effectLst/>
                  <a:latin typeface="Helvetica Neue"/>
                </a:rPr>
                <a:t>中国统一后第一个大发展时期，南北文化交流使风俗习惯也互相</a:t>
              </a:r>
              <a:r>
                <a:rPr lang="zh-CN" altLang="en-US" sz="1400" dirty="0">
                  <a:solidFill>
                    <a:srgbClr val="FFFFFF"/>
                  </a:solidFill>
                  <a:latin typeface="Helvetica Neue"/>
                </a:rPr>
                <a:t>融合，</a:t>
              </a:r>
              <a:r>
                <a:rPr lang="zh-CN" altLang="en-US" sz="1400" b="0" i="0" dirty="0">
                  <a:solidFill>
                    <a:srgbClr val="FFFFFF"/>
                  </a:solidFill>
                  <a:effectLst/>
                  <a:latin typeface="Helvetica Neue"/>
                </a:rPr>
                <a:t>过新年的习俗活动在全国民间越来越广泛，也越来越丰富。</a:t>
              </a:r>
              <a:endParaRPr lang="zh-CN" altLang="en-US" sz="1400" b="0" i="0" dirty="0">
                <a:solidFill>
                  <a:srgbClr val="FFFFFF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52F3703-5A60-D329-715E-2BA9CBB2D971}"/>
                </a:ext>
              </a:extLst>
            </p:cNvPr>
            <p:cNvSpPr txBox="1"/>
            <p:nvPr/>
          </p:nvSpPr>
          <p:spPr>
            <a:xfrm>
              <a:off x="3867781" y="2114434"/>
              <a:ext cx="512961" cy="351443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汉朝</a:t>
              </a:r>
              <a:endParaRPr lang="en-US" altLang="zh-CN" sz="20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450E6785-AF58-D796-DCDF-0BA6D213FE77}"/>
                </a:ext>
              </a:extLst>
            </p:cNvPr>
            <p:cNvCxnSpPr>
              <a:cxnSpLocks/>
            </p:cNvCxnSpPr>
            <p:nvPr/>
          </p:nvCxnSpPr>
          <p:spPr>
            <a:xfrm>
              <a:off x="2540261" y="3031571"/>
              <a:ext cx="3168000" cy="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缺角矩形 48">
              <a:extLst>
                <a:ext uri="{FF2B5EF4-FFF2-40B4-BE49-F238E27FC236}">
                  <a16:creationId xmlns:a16="http://schemas.microsoft.com/office/drawing/2014/main" id="{68433749-2162-5E63-F67D-873873CFECF2}"/>
                </a:ext>
              </a:extLst>
            </p:cNvPr>
            <p:cNvSpPr/>
            <p:nvPr/>
          </p:nvSpPr>
          <p:spPr>
            <a:xfrm>
              <a:off x="3596536" y="1966155"/>
              <a:ext cx="1055451" cy="648000"/>
            </a:xfrm>
            <a:prstGeom prst="plaque">
              <a:avLst>
                <a:gd name="adj" fmla="val 25372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AE4F5B2F-C506-DDD0-F036-1DE4BB737E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22947" y="2614155"/>
              <a:ext cx="2628" cy="417416"/>
            </a:xfrm>
            <a:prstGeom prst="line">
              <a:avLst/>
            </a:prstGeom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073B610-61E9-84E2-B56B-D309430A31DC}"/>
              </a:ext>
            </a:extLst>
          </p:cNvPr>
          <p:cNvGrpSpPr/>
          <p:nvPr/>
        </p:nvGrpSpPr>
        <p:grpSpPr>
          <a:xfrm>
            <a:off x="6437801" y="1966155"/>
            <a:ext cx="3168000" cy="2390661"/>
            <a:chOff x="6437801" y="1966155"/>
            <a:chExt cx="3168000" cy="239066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84A2469-B31E-7654-CE2E-D8A4DAB1D150}"/>
                </a:ext>
              </a:extLst>
            </p:cNvPr>
            <p:cNvSpPr txBox="1"/>
            <p:nvPr/>
          </p:nvSpPr>
          <p:spPr>
            <a:xfrm>
              <a:off x="6437801" y="3078902"/>
              <a:ext cx="3168000" cy="12779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b="0" i="0" dirty="0">
                  <a:solidFill>
                    <a:srgbClr val="FFFFFF"/>
                  </a:solidFill>
                  <a:effectLst/>
                  <a:latin typeface="Helvetica Neue"/>
                </a:rPr>
                <a:t>接灶神、贴门神、除夕守岁、十五赏灯会已经盛行。</a:t>
              </a:r>
              <a:r>
                <a:rPr lang="en-US" altLang="zh-CN" sz="1400" b="0" i="0" dirty="0">
                  <a:solidFill>
                    <a:srgbClr val="FFFFFF"/>
                  </a:solidFill>
                  <a:effectLst/>
                  <a:latin typeface="Helvetica Neue"/>
                </a:rPr>
                <a:t>《</a:t>
              </a:r>
              <a:r>
                <a:rPr lang="zh-CN" altLang="en-US" sz="1400" dirty="0">
                  <a:solidFill>
                    <a:srgbClr val="FFFFFF"/>
                  </a:solidFill>
                  <a:latin typeface="Helvetica Neue"/>
                </a:rPr>
                <a:t>万历嘉兴府志</a:t>
              </a:r>
              <a:r>
                <a:rPr lang="en-US" altLang="zh-CN" sz="1400" b="0" i="0" dirty="0">
                  <a:solidFill>
                    <a:srgbClr val="FFFFFF"/>
                  </a:solidFill>
                  <a:effectLst/>
                  <a:latin typeface="Helvetica Neue"/>
                </a:rPr>
                <a:t>》</a:t>
              </a:r>
              <a:r>
                <a:rPr lang="zh-CN" altLang="en-US" sz="1400" b="0" i="0" dirty="0">
                  <a:solidFill>
                    <a:srgbClr val="FFFFFF"/>
                  </a:solidFill>
                  <a:effectLst/>
                  <a:latin typeface="Helvetica Neue"/>
                </a:rPr>
                <a:t>中记载：“除夕，易门神、桃符、春帖，井隈皆封。爆竹，燔紫，设酒果聚饮，锣鼓彻夜，谓之守岁”。</a:t>
              </a:r>
              <a:endParaRPr lang="zh-CN" altLang="en-US" sz="1400" b="0" i="0" dirty="0">
                <a:solidFill>
                  <a:srgbClr val="FFFFFF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1F10B03-4A69-86D1-7880-0C1C2AAB7172}"/>
                </a:ext>
              </a:extLst>
            </p:cNvPr>
            <p:cNvSpPr txBox="1"/>
            <p:nvPr/>
          </p:nvSpPr>
          <p:spPr>
            <a:xfrm>
              <a:off x="7765321" y="2114434"/>
              <a:ext cx="512961" cy="351443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0" i="0" dirty="0">
                  <a:solidFill>
                    <a:schemeClr val="accent2"/>
                  </a:solidFill>
                  <a:effectLst/>
                  <a:latin typeface="+mj-ea"/>
                  <a:ea typeface="+mj-ea"/>
                </a:rPr>
                <a:t>明代</a:t>
              </a:r>
              <a:endParaRPr lang="en-US" altLang="zh-CN" sz="2000" b="0" i="0" dirty="0">
                <a:solidFill>
                  <a:schemeClr val="accent2"/>
                </a:solidFill>
                <a:effectLst/>
                <a:latin typeface="+mj-ea"/>
                <a:ea typeface="+mj-ea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339850E3-2721-876D-7293-7E2BB32AF763}"/>
                </a:ext>
              </a:extLst>
            </p:cNvPr>
            <p:cNvCxnSpPr>
              <a:cxnSpLocks/>
            </p:cNvCxnSpPr>
            <p:nvPr/>
          </p:nvCxnSpPr>
          <p:spPr>
            <a:xfrm>
              <a:off x="6437801" y="3031571"/>
              <a:ext cx="3168000" cy="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缺角矩形 50">
              <a:extLst>
                <a:ext uri="{FF2B5EF4-FFF2-40B4-BE49-F238E27FC236}">
                  <a16:creationId xmlns:a16="http://schemas.microsoft.com/office/drawing/2014/main" id="{6E8E4FDF-411C-C1CD-9042-DC186FBCB9E9}"/>
                </a:ext>
              </a:extLst>
            </p:cNvPr>
            <p:cNvSpPr/>
            <p:nvPr/>
          </p:nvSpPr>
          <p:spPr>
            <a:xfrm>
              <a:off x="7494076" y="1966155"/>
              <a:ext cx="1055451" cy="648000"/>
            </a:xfrm>
            <a:prstGeom prst="plaque">
              <a:avLst>
                <a:gd name="adj" fmla="val 25372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A52E3B20-FE1A-ABF3-7F1A-E95F1E5BC9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20487" y="2614155"/>
              <a:ext cx="2628" cy="417416"/>
            </a:xfrm>
            <a:prstGeom prst="line">
              <a:avLst/>
            </a:prstGeom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8658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3FB6802-9FA0-328A-8062-F1171F7661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5" name="组合 94">
            <a:extLst>
              <a:ext uri="{FF2B5EF4-FFF2-40B4-BE49-F238E27FC236}">
                <a16:creationId xmlns:a16="http://schemas.microsoft.com/office/drawing/2014/main" id="{A82BCBC0-4D88-BEEA-EDA0-97C735B1389B}"/>
              </a:ext>
            </a:extLst>
          </p:cNvPr>
          <p:cNvGrpSpPr/>
          <p:nvPr/>
        </p:nvGrpSpPr>
        <p:grpSpPr>
          <a:xfrm>
            <a:off x="5540688" y="3647515"/>
            <a:ext cx="1293121" cy="513722"/>
            <a:chOff x="916976" y="3606736"/>
            <a:chExt cx="1293121" cy="513722"/>
          </a:xfrm>
        </p:grpSpPr>
        <p:sp>
          <p:nvSpPr>
            <p:cNvPr id="96" name="缺角矩形 95">
              <a:extLst>
                <a:ext uri="{FF2B5EF4-FFF2-40B4-BE49-F238E27FC236}">
                  <a16:creationId xmlns:a16="http://schemas.microsoft.com/office/drawing/2014/main" id="{F1C1AFD4-EE52-CAFE-1754-9D41357BC8E7}"/>
                </a:ext>
              </a:extLst>
            </p:cNvPr>
            <p:cNvSpPr/>
            <p:nvPr/>
          </p:nvSpPr>
          <p:spPr>
            <a:xfrm>
              <a:off x="916976" y="3606736"/>
              <a:ext cx="1293121" cy="513722"/>
            </a:xfrm>
            <a:prstGeom prst="plaque">
              <a:avLst>
                <a:gd name="adj" fmla="val 25372"/>
              </a:avLst>
            </a:prstGeom>
            <a:solidFill>
              <a:schemeClr val="accent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E17A951E-B38C-7AA1-61C9-5DE39686BA28}"/>
                </a:ext>
              </a:extLst>
            </p:cNvPr>
            <p:cNvSpPr txBox="1"/>
            <p:nvPr/>
          </p:nvSpPr>
          <p:spPr>
            <a:xfrm>
              <a:off x="1178816" y="3709709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i="0" dirty="0">
                  <a:effectLst/>
                  <a:latin typeface="+mn-ea"/>
                </a:rPr>
                <a:t>贴年红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75725336-9ED9-B38E-6538-A640B22B3C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15910" y="789141"/>
            <a:ext cx="4560180" cy="6068859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E57E5B8F-A0A1-1084-55A4-F9A3541917E5}"/>
              </a:ext>
            </a:extLst>
          </p:cNvPr>
          <p:cNvSpPr txBox="1"/>
          <p:nvPr/>
        </p:nvSpPr>
        <p:spPr>
          <a:xfrm>
            <a:off x="2693670" y="1784405"/>
            <a:ext cx="6804660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000" b="0" i="0" dirty="0">
                <a:solidFill>
                  <a:srgbClr val="FFFFFF"/>
                </a:solidFill>
                <a:effectLst/>
                <a:latin typeface="Helvetica Neue"/>
              </a:rPr>
              <a:t>春节更是民众娱乐狂欢的节日</a:t>
            </a:r>
            <a:r>
              <a:rPr lang="zh-CN" altLang="en-US" sz="2000" dirty="0">
                <a:solidFill>
                  <a:srgbClr val="FFFFFF"/>
                </a:solidFill>
                <a:latin typeface="Helvetica Neue"/>
              </a:rPr>
              <a:t>，</a:t>
            </a:r>
            <a:r>
              <a:rPr lang="zh-CN" altLang="en-US" sz="2000" b="0" i="0" dirty="0">
                <a:solidFill>
                  <a:srgbClr val="FFFFFF"/>
                </a:solidFill>
                <a:effectLst/>
                <a:latin typeface="Helvetica Neue"/>
              </a:rPr>
              <a:t>各种庆贺新春活动达于高潮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FDFC4B8-82C0-BD5D-8B5B-1855A34304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113927" y="0"/>
            <a:ext cx="2093700" cy="32218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57521DB-0A08-500E-C0B0-CB694A2A75F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1" y="0"/>
            <a:ext cx="2215634" cy="34095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AAAF6DAD-EB31-7BC4-5B07-04BBD1C13305}"/>
              </a:ext>
            </a:extLst>
          </p:cNvPr>
          <p:cNvGrpSpPr/>
          <p:nvPr/>
        </p:nvGrpSpPr>
        <p:grpSpPr>
          <a:xfrm>
            <a:off x="4184227" y="558280"/>
            <a:ext cx="3823546" cy="920000"/>
            <a:chOff x="4184227" y="558280"/>
            <a:chExt cx="3823546" cy="920000"/>
          </a:xfrm>
        </p:grpSpPr>
        <p:sp>
          <p:nvSpPr>
            <p:cNvPr id="6" name="缺角矩形 5">
              <a:extLst>
                <a:ext uri="{FF2B5EF4-FFF2-40B4-BE49-F238E27FC236}">
                  <a16:creationId xmlns:a16="http://schemas.microsoft.com/office/drawing/2014/main" id="{C1A51E0F-9E0C-C46E-75E5-27430DDDB437}"/>
                </a:ext>
              </a:extLst>
            </p:cNvPr>
            <p:cNvSpPr/>
            <p:nvPr/>
          </p:nvSpPr>
          <p:spPr>
            <a:xfrm>
              <a:off x="4184227" y="558280"/>
              <a:ext cx="3823546" cy="920000"/>
            </a:xfrm>
            <a:prstGeom prst="plaque">
              <a:avLst>
                <a:gd name="adj" fmla="val 11435"/>
              </a:avLst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缺角矩形 6">
              <a:extLst>
                <a:ext uri="{FF2B5EF4-FFF2-40B4-BE49-F238E27FC236}">
                  <a16:creationId xmlns:a16="http://schemas.microsoft.com/office/drawing/2014/main" id="{788BB543-6344-1D49-C8B9-45A9E53C8C65}"/>
                </a:ext>
              </a:extLst>
            </p:cNvPr>
            <p:cNvSpPr/>
            <p:nvPr/>
          </p:nvSpPr>
          <p:spPr>
            <a:xfrm>
              <a:off x="4301482" y="652258"/>
              <a:ext cx="3589036" cy="732044"/>
            </a:xfrm>
            <a:prstGeom prst="plaque">
              <a:avLst>
                <a:gd name="adj" fmla="val 13816"/>
              </a:avLst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EA0BE28-E9F9-3334-9292-AEA8C8B71479}"/>
                </a:ext>
              </a:extLst>
            </p:cNvPr>
            <p:cNvSpPr txBox="1"/>
            <p:nvPr/>
          </p:nvSpPr>
          <p:spPr>
            <a:xfrm>
              <a:off x="5275266" y="772059"/>
              <a:ext cx="164147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3200" dirty="0">
                  <a:latin typeface="+mj-ea"/>
                  <a:ea typeface="+mj-ea"/>
                </a:rPr>
                <a:t>民间习俗</a:t>
              </a:r>
              <a:endParaRPr lang="en-US" altLang="zh-CN" sz="3200" dirty="0">
                <a:latin typeface="+mj-ea"/>
                <a:ea typeface="+mj-ea"/>
              </a:endParaRPr>
            </a:p>
          </p:txBody>
        </p:sp>
      </p:grpSp>
      <p:sp>
        <p:nvSpPr>
          <p:cNvPr id="20" name="缺角矩形 19">
            <a:extLst>
              <a:ext uri="{FF2B5EF4-FFF2-40B4-BE49-F238E27FC236}">
                <a16:creationId xmlns:a16="http://schemas.microsoft.com/office/drawing/2014/main" id="{32DBE17F-23E6-85D5-E4D5-F8A0BCB52005}"/>
              </a:ext>
            </a:extLst>
          </p:cNvPr>
          <p:cNvSpPr/>
          <p:nvPr/>
        </p:nvSpPr>
        <p:spPr>
          <a:xfrm>
            <a:off x="2308318" y="5328829"/>
            <a:ext cx="1293121" cy="513722"/>
          </a:xfrm>
          <a:prstGeom prst="plaque">
            <a:avLst>
              <a:gd name="adj" fmla="val 25372"/>
            </a:avLst>
          </a:prstGeom>
          <a:solidFill>
            <a:schemeClr val="accent2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799EF15-709E-6066-CAA7-45077D2E9FA3}"/>
              </a:ext>
            </a:extLst>
          </p:cNvPr>
          <p:cNvSpPr txBox="1"/>
          <p:nvPr/>
        </p:nvSpPr>
        <p:spPr>
          <a:xfrm>
            <a:off x="2570158" y="5431802"/>
            <a:ext cx="76944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000" i="0" dirty="0">
                <a:effectLst/>
                <a:latin typeface="+mn-ea"/>
              </a:rPr>
              <a:t>贴年红</a:t>
            </a:r>
          </a:p>
        </p:txBody>
      </p:sp>
      <p:sp>
        <p:nvSpPr>
          <p:cNvPr id="24" name="缺角矩形 23">
            <a:extLst>
              <a:ext uri="{FF2B5EF4-FFF2-40B4-BE49-F238E27FC236}">
                <a16:creationId xmlns:a16="http://schemas.microsoft.com/office/drawing/2014/main" id="{6F3F7B98-C6E4-400D-6792-DD07FE2FE08B}"/>
              </a:ext>
            </a:extLst>
          </p:cNvPr>
          <p:cNvSpPr/>
          <p:nvPr/>
        </p:nvSpPr>
        <p:spPr>
          <a:xfrm>
            <a:off x="3800283" y="3133793"/>
            <a:ext cx="1293121" cy="513722"/>
          </a:xfrm>
          <a:prstGeom prst="plaque">
            <a:avLst>
              <a:gd name="adj" fmla="val 25372"/>
            </a:avLst>
          </a:prstGeom>
          <a:solidFill>
            <a:schemeClr val="accent2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456B9CD-8CBE-80BB-2E5C-17270848A176}"/>
              </a:ext>
            </a:extLst>
          </p:cNvPr>
          <p:cNvSpPr txBox="1"/>
          <p:nvPr/>
        </p:nvSpPr>
        <p:spPr>
          <a:xfrm>
            <a:off x="4062123" y="3236766"/>
            <a:ext cx="76944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000" i="0" dirty="0">
                <a:effectLst/>
                <a:latin typeface="+mn-ea"/>
              </a:rPr>
              <a:t>压岁钱</a:t>
            </a:r>
          </a:p>
        </p:txBody>
      </p:sp>
      <p:sp>
        <p:nvSpPr>
          <p:cNvPr id="78" name="缺角矩形 77">
            <a:extLst>
              <a:ext uri="{FF2B5EF4-FFF2-40B4-BE49-F238E27FC236}">
                <a16:creationId xmlns:a16="http://schemas.microsoft.com/office/drawing/2014/main" id="{96EF353F-1C2E-3A65-300F-AD731E544C1A}"/>
              </a:ext>
            </a:extLst>
          </p:cNvPr>
          <p:cNvSpPr/>
          <p:nvPr/>
        </p:nvSpPr>
        <p:spPr>
          <a:xfrm>
            <a:off x="3654921" y="4392517"/>
            <a:ext cx="1293121" cy="513722"/>
          </a:xfrm>
          <a:prstGeom prst="plaque">
            <a:avLst>
              <a:gd name="adj" fmla="val 25372"/>
            </a:avLst>
          </a:prstGeom>
          <a:solidFill>
            <a:schemeClr val="accent2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8BC4D9F-531E-37F8-055C-3B76CAD169AC}"/>
              </a:ext>
            </a:extLst>
          </p:cNvPr>
          <p:cNvSpPr txBox="1"/>
          <p:nvPr/>
        </p:nvSpPr>
        <p:spPr>
          <a:xfrm>
            <a:off x="3916761" y="4495490"/>
            <a:ext cx="76944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000" dirty="0">
                <a:latin typeface="+mn-ea"/>
              </a:rPr>
              <a:t>守岁</a:t>
            </a:r>
            <a:endParaRPr lang="zh-CN" altLang="en-US" sz="2000" i="0" dirty="0">
              <a:effectLst/>
              <a:latin typeface="+mn-ea"/>
            </a:endParaRPr>
          </a:p>
        </p:txBody>
      </p:sp>
      <p:sp>
        <p:nvSpPr>
          <p:cNvPr id="81" name="缺角矩形 80">
            <a:extLst>
              <a:ext uri="{FF2B5EF4-FFF2-40B4-BE49-F238E27FC236}">
                <a16:creationId xmlns:a16="http://schemas.microsoft.com/office/drawing/2014/main" id="{6732DDF6-8EE4-ABD0-DA8F-62F61322CD8C}"/>
              </a:ext>
            </a:extLst>
          </p:cNvPr>
          <p:cNvSpPr/>
          <p:nvPr/>
        </p:nvSpPr>
        <p:spPr>
          <a:xfrm>
            <a:off x="8852880" y="2443198"/>
            <a:ext cx="1293121" cy="513722"/>
          </a:xfrm>
          <a:prstGeom prst="plaque">
            <a:avLst>
              <a:gd name="adj" fmla="val 25372"/>
            </a:avLst>
          </a:prstGeom>
          <a:solidFill>
            <a:schemeClr val="accent2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EA4B4BDB-7C76-67FE-0F3E-157871BA3214}"/>
              </a:ext>
            </a:extLst>
          </p:cNvPr>
          <p:cNvSpPr txBox="1"/>
          <p:nvPr/>
        </p:nvSpPr>
        <p:spPr>
          <a:xfrm>
            <a:off x="9114720" y="2546171"/>
            <a:ext cx="76944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000" i="0" dirty="0">
                <a:effectLst/>
                <a:latin typeface="+mn-ea"/>
              </a:rPr>
              <a:t>拜年</a:t>
            </a:r>
          </a:p>
        </p:txBody>
      </p:sp>
      <p:sp>
        <p:nvSpPr>
          <p:cNvPr id="84" name="缺角矩形 83">
            <a:extLst>
              <a:ext uri="{FF2B5EF4-FFF2-40B4-BE49-F238E27FC236}">
                <a16:creationId xmlns:a16="http://schemas.microsoft.com/office/drawing/2014/main" id="{C96703DD-37D8-3723-7D39-63465334027A}"/>
              </a:ext>
            </a:extLst>
          </p:cNvPr>
          <p:cNvSpPr/>
          <p:nvPr/>
        </p:nvSpPr>
        <p:spPr>
          <a:xfrm>
            <a:off x="7988664" y="3664710"/>
            <a:ext cx="1293121" cy="513722"/>
          </a:xfrm>
          <a:prstGeom prst="plaque">
            <a:avLst>
              <a:gd name="adj" fmla="val 25372"/>
            </a:avLst>
          </a:prstGeom>
          <a:solidFill>
            <a:schemeClr val="accent2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EA66F7F7-7D33-B438-B5E8-E3DD4628B0C3}"/>
              </a:ext>
            </a:extLst>
          </p:cNvPr>
          <p:cNvSpPr txBox="1"/>
          <p:nvPr/>
        </p:nvSpPr>
        <p:spPr>
          <a:xfrm>
            <a:off x="8250504" y="3767683"/>
            <a:ext cx="76944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000" i="0" dirty="0">
                <a:effectLst/>
                <a:latin typeface="+mn-ea"/>
              </a:rPr>
              <a:t>派利是</a:t>
            </a:r>
          </a:p>
        </p:txBody>
      </p:sp>
      <p:sp>
        <p:nvSpPr>
          <p:cNvPr id="87" name="缺角矩形 86">
            <a:extLst>
              <a:ext uri="{FF2B5EF4-FFF2-40B4-BE49-F238E27FC236}">
                <a16:creationId xmlns:a16="http://schemas.microsoft.com/office/drawing/2014/main" id="{1B91F1C9-FED1-2A2F-034F-F51B16D50F0B}"/>
              </a:ext>
            </a:extLst>
          </p:cNvPr>
          <p:cNvSpPr/>
          <p:nvPr/>
        </p:nvSpPr>
        <p:spPr>
          <a:xfrm>
            <a:off x="8884895" y="5140197"/>
            <a:ext cx="1293121" cy="513722"/>
          </a:xfrm>
          <a:prstGeom prst="plaque">
            <a:avLst>
              <a:gd name="adj" fmla="val 25372"/>
            </a:avLst>
          </a:prstGeom>
          <a:solidFill>
            <a:schemeClr val="accent2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B93A61E0-1950-2C92-42D2-C17C0FDDEC79}"/>
              </a:ext>
            </a:extLst>
          </p:cNvPr>
          <p:cNvSpPr txBox="1"/>
          <p:nvPr/>
        </p:nvSpPr>
        <p:spPr>
          <a:xfrm>
            <a:off x="9146735" y="5243170"/>
            <a:ext cx="76944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000" i="0" dirty="0">
                <a:effectLst/>
                <a:latin typeface="+mn-ea"/>
              </a:rPr>
              <a:t>祭灶</a:t>
            </a:r>
          </a:p>
        </p:txBody>
      </p:sp>
      <p:sp>
        <p:nvSpPr>
          <p:cNvPr id="90" name="缺角矩形 89">
            <a:extLst>
              <a:ext uri="{FF2B5EF4-FFF2-40B4-BE49-F238E27FC236}">
                <a16:creationId xmlns:a16="http://schemas.microsoft.com/office/drawing/2014/main" id="{D05E0FAE-E977-739E-BDF1-0358E9E3AC2C}"/>
              </a:ext>
            </a:extLst>
          </p:cNvPr>
          <p:cNvSpPr/>
          <p:nvPr/>
        </p:nvSpPr>
        <p:spPr>
          <a:xfrm>
            <a:off x="6597397" y="2716991"/>
            <a:ext cx="1293121" cy="513722"/>
          </a:xfrm>
          <a:prstGeom prst="plaque">
            <a:avLst>
              <a:gd name="adj" fmla="val 25372"/>
            </a:avLst>
          </a:prstGeom>
          <a:solidFill>
            <a:schemeClr val="accent2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237B3929-516E-C15F-5ED6-02E8DF0E859D}"/>
              </a:ext>
            </a:extLst>
          </p:cNvPr>
          <p:cNvSpPr txBox="1"/>
          <p:nvPr/>
        </p:nvSpPr>
        <p:spPr>
          <a:xfrm>
            <a:off x="6859237" y="2819964"/>
            <a:ext cx="76944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000" i="0" dirty="0">
                <a:effectLst/>
                <a:latin typeface="+mn-ea"/>
              </a:rPr>
              <a:t>割年肉</a:t>
            </a:r>
          </a:p>
        </p:txBody>
      </p:sp>
      <p:sp>
        <p:nvSpPr>
          <p:cNvPr id="93" name="缺角矩形 92">
            <a:extLst>
              <a:ext uri="{FF2B5EF4-FFF2-40B4-BE49-F238E27FC236}">
                <a16:creationId xmlns:a16="http://schemas.microsoft.com/office/drawing/2014/main" id="{B18E2C87-B119-D2B3-ADA6-296EEC38C21E}"/>
              </a:ext>
            </a:extLst>
          </p:cNvPr>
          <p:cNvSpPr/>
          <p:nvPr/>
        </p:nvSpPr>
        <p:spPr>
          <a:xfrm>
            <a:off x="6970033" y="4765819"/>
            <a:ext cx="1293121" cy="513722"/>
          </a:xfrm>
          <a:prstGeom prst="plaque">
            <a:avLst>
              <a:gd name="adj" fmla="val 25372"/>
            </a:avLst>
          </a:prstGeom>
          <a:solidFill>
            <a:schemeClr val="accent2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D62B3F1C-2CE4-DF5B-A072-8A2C43DAD3D5}"/>
              </a:ext>
            </a:extLst>
          </p:cNvPr>
          <p:cNvSpPr txBox="1"/>
          <p:nvPr/>
        </p:nvSpPr>
        <p:spPr>
          <a:xfrm>
            <a:off x="7231873" y="4868792"/>
            <a:ext cx="76944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000" dirty="0">
                <a:latin typeface="+mn-ea"/>
              </a:rPr>
              <a:t>年夜饭</a:t>
            </a:r>
            <a:endParaRPr lang="zh-CN" altLang="en-US" sz="2000" i="0" dirty="0">
              <a:effectLst/>
              <a:latin typeface="+mn-ea"/>
            </a:endParaRP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64E3F094-4A56-7B6A-E456-469727A4FAA3}"/>
              </a:ext>
            </a:extLst>
          </p:cNvPr>
          <p:cNvGrpSpPr/>
          <p:nvPr/>
        </p:nvGrpSpPr>
        <p:grpSpPr>
          <a:xfrm>
            <a:off x="2196947" y="2546171"/>
            <a:ext cx="1293121" cy="513722"/>
            <a:chOff x="2196947" y="2546171"/>
            <a:chExt cx="1293121" cy="513722"/>
          </a:xfrm>
        </p:grpSpPr>
        <p:sp>
          <p:nvSpPr>
            <p:cNvPr id="13" name="缺角矩形 12">
              <a:extLst>
                <a:ext uri="{FF2B5EF4-FFF2-40B4-BE49-F238E27FC236}">
                  <a16:creationId xmlns:a16="http://schemas.microsoft.com/office/drawing/2014/main" id="{EBA37F42-EB36-9570-A313-5D640670E52D}"/>
                </a:ext>
              </a:extLst>
            </p:cNvPr>
            <p:cNvSpPr/>
            <p:nvPr/>
          </p:nvSpPr>
          <p:spPr>
            <a:xfrm>
              <a:off x="2196947" y="2546171"/>
              <a:ext cx="1293121" cy="513722"/>
            </a:xfrm>
            <a:prstGeom prst="plaque">
              <a:avLst>
                <a:gd name="adj" fmla="val 25372"/>
              </a:avLst>
            </a:prstGeom>
            <a:solidFill>
              <a:schemeClr val="accent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0BCEF53-AEB7-EF3F-AB43-3EAA4CBA46D6}"/>
                </a:ext>
              </a:extLst>
            </p:cNvPr>
            <p:cNvSpPr txBox="1"/>
            <p:nvPr/>
          </p:nvSpPr>
          <p:spPr>
            <a:xfrm>
              <a:off x="2458787" y="2649144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i="0" dirty="0">
                  <a:effectLst/>
                  <a:latin typeface="+mn-ea"/>
                </a:rPr>
                <a:t>办年货</a:t>
              </a:r>
            </a:p>
          </p:txBody>
        </p:sp>
        <p:sp>
          <p:nvSpPr>
            <p:cNvPr id="102" name="缺角矩形 101">
              <a:extLst>
                <a:ext uri="{FF2B5EF4-FFF2-40B4-BE49-F238E27FC236}">
                  <a16:creationId xmlns:a16="http://schemas.microsoft.com/office/drawing/2014/main" id="{B7400713-85B4-A412-21BC-EDB828976E78}"/>
                </a:ext>
              </a:extLst>
            </p:cNvPr>
            <p:cNvSpPr/>
            <p:nvPr/>
          </p:nvSpPr>
          <p:spPr>
            <a:xfrm>
              <a:off x="2266230" y="2579656"/>
              <a:ext cx="1154554" cy="446752"/>
            </a:xfrm>
            <a:prstGeom prst="plaque">
              <a:avLst>
                <a:gd name="adj" fmla="val 25372"/>
              </a:avLst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80C862E8-D9E8-3351-49AA-53EDFD736F45}"/>
              </a:ext>
            </a:extLst>
          </p:cNvPr>
          <p:cNvGrpSpPr/>
          <p:nvPr/>
        </p:nvGrpSpPr>
        <p:grpSpPr>
          <a:xfrm>
            <a:off x="1857762" y="3818598"/>
            <a:ext cx="1293121" cy="513722"/>
            <a:chOff x="1857762" y="3818598"/>
            <a:chExt cx="1293121" cy="513722"/>
          </a:xfrm>
        </p:grpSpPr>
        <p:sp>
          <p:nvSpPr>
            <p:cNvPr id="17" name="缺角矩形 16">
              <a:extLst>
                <a:ext uri="{FF2B5EF4-FFF2-40B4-BE49-F238E27FC236}">
                  <a16:creationId xmlns:a16="http://schemas.microsoft.com/office/drawing/2014/main" id="{DF0F8F15-2922-AA21-491E-27B64BDA8EC9}"/>
                </a:ext>
              </a:extLst>
            </p:cNvPr>
            <p:cNvSpPr/>
            <p:nvPr/>
          </p:nvSpPr>
          <p:spPr>
            <a:xfrm>
              <a:off x="1857762" y="3818598"/>
              <a:ext cx="1293121" cy="513722"/>
            </a:xfrm>
            <a:prstGeom prst="plaque">
              <a:avLst>
                <a:gd name="adj" fmla="val 25372"/>
              </a:avLst>
            </a:prstGeom>
            <a:solidFill>
              <a:schemeClr val="accent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221173D-E6AF-B189-FCE0-7476DCED4A5F}"/>
                </a:ext>
              </a:extLst>
            </p:cNvPr>
            <p:cNvSpPr txBox="1"/>
            <p:nvPr/>
          </p:nvSpPr>
          <p:spPr>
            <a:xfrm>
              <a:off x="2119602" y="3921571"/>
              <a:ext cx="769441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i="0" dirty="0">
                  <a:effectLst/>
                  <a:latin typeface="+mn-ea"/>
                </a:rPr>
                <a:t>烧炮竹</a:t>
              </a:r>
            </a:p>
          </p:txBody>
        </p:sp>
        <p:sp>
          <p:nvSpPr>
            <p:cNvPr id="107" name="缺角矩形 106">
              <a:extLst>
                <a:ext uri="{FF2B5EF4-FFF2-40B4-BE49-F238E27FC236}">
                  <a16:creationId xmlns:a16="http://schemas.microsoft.com/office/drawing/2014/main" id="{703C38AA-530C-AC81-B538-C42167128D10}"/>
                </a:ext>
              </a:extLst>
            </p:cNvPr>
            <p:cNvSpPr/>
            <p:nvPr/>
          </p:nvSpPr>
          <p:spPr>
            <a:xfrm>
              <a:off x="1927045" y="3852083"/>
              <a:ext cx="1154554" cy="446752"/>
            </a:xfrm>
            <a:prstGeom prst="plaque">
              <a:avLst>
                <a:gd name="adj" fmla="val 25372"/>
              </a:avLst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1" name="缺角矩形 100">
            <a:extLst>
              <a:ext uri="{FF2B5EF4-FFF2-40B4-BE49-F238E27FC236}">
                <a16:creationId xmlns:a16="http://schemas.microsoft.com/office/drawing/2014/main" id="{C3614586-B528-F780-F3C8-FD623316AB63}"/>
              </a:ext>
            </a:extLst>
          </p:cNvPr>
          <p:cNvSpPr/>
          <p:nvPr/>
        </p:nvSpPr>
        <p:spPr>
          <a:xfrm>
            <a:off x="3724204" y="4426002"/>
            <a:ext cx="1154554" cy="446752"/>
          </a:xfrm>
          <a:prstGeom prst="plaque">
            <a:avLst>
              <a:gd name="adj" fmla="val 25372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110" name="缺角矩形 109">
            <a:extLst>
              <a:ext uri="{FF2B5EF4-FFF2-40B4-BE49-F238E27FC236}">
                <a16:creationId xmlns:a16="http://schemas.microsoft.com/office/drawing/2014/main" id="{E8C95373-87DC-F944-EABE-4F537A2D05E2}"/>
              </a:ext>
            </a:extLst>
          </p:cNvPr>
          <p:cNvSpPr/>
          <p:nvPr/>
        </p:nvSpPr>
        <p:spPr>
          <a:xfrm>
            <a:off x="3869566" y="3167278"/>
            <a:ext cx="1154554" cy="446752"/>
          </a:xfrm>
          <a:prstGeom prst="plaque">
            <a:avLst>
              <a:gd name="adj" fmla="val 25372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111" name="缺角矩形 110">
            <a:extLst>
              <a:ext uri="{FF2B5EF4-FFF2-40B4-BE49-F238E27FC236}">
                <a16:creationId xmlns:a16="http://schemas.microsoft.com/office/drawing/2014/main" id="{D096F448-F8A2-70D1-57F6-0DE11864EA20}"/>
              </a:ext>
            </a:extLst>
          </p:cNvPr>
          <p:cNvSpPr/>
          <p:nvPr/>
        </p:nvSpPr>
        <p:spPr>
          <a:xfrm>
            <a:off x="2377601" y="5362314"/>
            <a:ext cx="1154554" cy="446752"/>
          </a:xfrm>
          <a:prstGeom prst="plaque">
            <a:avLst>
              <a:gd name="adj" fmla="val 25372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112" name="缺角矩形 111">
            <a:extLst>
              <a:ext uri="{FF2B5EF4-FFF2-40B4-BE49-F238E27FC236}">
                <a16:creationId xmlns:a16="http://schemas.microsoft.com/office/drawing/2014/main" id="{13ACFF1F-AB06-27D0-D075-DBCB595AB8C4}"/>
              </a:ext>
            </a:extLst>
          </p:cNvPr>
          <p:cNvSpPr/>
          <p:nvPr/>
        </p:nvSpPr>
        <p:spPr>
          <a:xfrm>
            <a:off x="7039316" y="4799304"/>
            <a:ext cx="1154554" cy="446752"/>
          </a:xfrm>
          <a:prstGeom prst="plaque">
            <a:avLst>
              <a:gd name="adj" fmla="val 25372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113" name="缺角矩形 112">
            <a:extLst>
              <a:ext uri="{FF2B5EF4-FFF2-40B4-BE49-F238E27FC236}">
                <a16:creationId xmlns:a16="http://schemas.microsoft.com/office/drawing/2014/main" id="{D2F59DE6-048D-A0B2-E328-B9B7CB1202E8}"/>
              </a:ext>
            </a:extLst>
          </p:cNvPr>
          <p:cNvSpPr/>
          <p:nvPr/>
        </p:nvSpPr>
        <p:spPr>
          <a:xfrm>
            <a:off x="8057947" y="3698195"/>
            <a:ext cx="1154554" cy="446752"/>
          </a:xfrm>
          <a:prstGeom prst="plaque">
            <a:avLst>
              <a:gd name="adj" fmla="val 25372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115" name="缺角矩形 114">
            <a:extLst>
              <a:ext uri="{FF2B5EF4-FFF2-40B4-BE49-F238E27FC236}">
                <a16:creationId xmlns:a16="http://schemas.microsoft.com/office/drawing/2014/main" id="{05C2F46E-E6B0-4D1A-B700-FC7FD348952F}"/>
              </a:ext>
            </a:extLst>
          </p:cNvPr>
          <p:cNvSpPr/>
          <p:nvPr/>
        </p:nvSpPr>
        <p:spPr>
          <a:xfrm>
            <a:off x="8954178" y="5173682"/>
            <a:ext cx="1154554" cy="446752"/>
          </a:xfrm>
          <a:prstGeom prst="plaque">
            <a:avLst>
              <a:gd name="adj" fmla="val 25372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116" name="缺角矩形 115">
            <a:extLst>
              <a:ext uri="{FF2B5EF4-FFF2-40B4-BE49-F238E27FC236}">
                <a16:creationId xmlns:a16="http://schemas.microsoft.com/office/drawing/2014/main" id="{994CD3E5-D634-D0EB-3092-3194841A2F37}"/>
              </a:ext>
            </a:extLst>
          </p:cNvPr>
          <p:cNvSpPr/>
          <p:nvPr/>
        </p:nvSpPr>
        <p:spPr>
          <a:xfrm>
            <a:off x="8922163" y="2476683"/>
            <a:ext cx="1154554" cy="446752"/>
          </a:xfrm>
          <a:prstGeom prst="plaque">
            <a:avLst>
              <a:gd name="adj" fmla="val 25372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117" name="缺角矩形 116">
            <a:extLst>
              <a:ext uri="{FF2B5EF4-FFF2-40B4-BE49-F238E27FC236}">
                <a16:creationId xmlns:a16="http://schemas.microsoft.com/office/drawing/2014/main" id="{DD7F06A0-5DEB-EBDC-A2D9-B63B77500CED}"/>
              </a:ext>
            </a:extLst>
          </p:cNvPr>
          <p:cNvSpPr/>
          <p:nvPr/>
        </p:nvSpPr>
        <p:spPr>
          <a:xfrm>
            <a:off x="6666680" y="2750476"/>
            <a:ext cx="1154554" cy="446752"/>
          </a:xfrm>
          <a:prstGeom prst="plaque">
            <a:avLst>
              <a:gd name="adj" fmla="val 25372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873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id="{E61F107C-A685-009B-5DE8-DBAF2EA17E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707595D-EBBC-2545-67C2-6DAA712DDF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29302" y="2428604"/>
            <a:ext cx="2320433" cy="2964659"/>
          </a:xfrm>
          <a:custGeom>
            <a:avLst/>
            <a:gdLst>
              <a:gd name="connsiteX0" fmla="*/ 175657 w 2320433"/>
              <a:gd name="connsiteY0" fmla="*/ 0 h 2964659"/>
              <a:gd name="connsiteX1" fmla="*/ 2144776 w 2320433"/>
              <a:gd name="connsiteY1" fmla="*/ 0 h 2964659"/>
              <a:gd name="connsiteX2" fmla="*/ 2320433 w 2320433"/>
              <a:gd name="connsiteY2" fmla="*/ 182866 h 2964659"/>
              <a:gd name="connsiteX3" fmla="*/ 2320433 w 2320433"/>
              <a:gd name="connsiteY3" fmla="*/ 2781793 h 2964659"/>
              <a:gd name="connsiteX4" fmla="*/ 2144776 w 2320433"/>
              <a:gd name="connsiteY4" fmla="*/ 2964659 h 2964659"/>
              <a:gd name="connsiteX5" fmla="*/ 175657 w 2320433"/>
              <a:gd name="connsiteY5" fmla="*/ 2964659 h 2964659"/>
              <a:gd name="connsiteX6" fmla="*/ 0 w 2320433"/>
              <a:gd name="connsiteY6" fmla="*/ 2781793 h 2964659"/>
              <a:gd name="connsiteX7" fmla="*/ 0 w 2320433"/>
              <a:gd name="connsiteY7" fmla="*/ 182866 h 2964659"/>
              <a:gd name="connsiteX8" fmla="*/ 175657 w 2320433"/>
              <a:gd name="connsiteY8" fmla="*/ 0 h 296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0433" h="2964659">
                <a:moveTo>
                  <a:pt x="175657" y="0"/>
                </a:moveTo>
                <a:lnTo>
                  <a:pt x="2144776" y="0"/>
                </a:lnTo>
                <a:cubicBezTo>
                  <a:pt x="2144776" y="100994"/>
                  <a:pt x="2223420" y="182866"/>
                  <a:pt x="2320433" y="182866"/>
                </a:cubicBezTo>
                <a:lnTo>
                  <a:pt x="2320433" y="2781793"/>
                </a:lnTo>
                <a:cubicBezTo>
                  <a:pt x="2223420" y="2781793"/>
                  <a:pt x="2144776" y="2863665"/>
                  <a:pt x="2144776" y="2964659"/>
                </a:cubicBezTo>
                <a:lnTo>
                  <a:pt x="175657" y="2964659"/>
                </a:lnTo>
                <a:cubicBezTo>
                  <a:pt x="175657" y="2863665"/>
                  <a:pt x="97013" y="2781793"/>
                  <a:pt x="0" y="2781793"/>
                </a:cubicBezTo>
                <a:lnTo>
                  <a:pt x="0" y="182866"/>
                </a:lnTo>
                <a:cubicBezTo>
                  <a:pt x="97013" y="182866"/>
                  <a:pt x="175657" y="100994"/>
                  <a:pt x="175657" y="0"/>
                </a:cubicBez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994D2B0-923B-E098-2E2D-B4D800EE43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42093" y="2428604"/>
            <a:ext cx="2320433" cy="2964659"/>
          </a:xfrm>
          <a:custGeom>
            <a:avLst/>
            <a:gdLst>
              <a:gd name="connsiteX0" fmla="*/ 175657 w 2320433"/>
              <a:gd name="connsiteY0" fmla="*/ 0 h 2964659"/>
              <a:gd name="connsiteX1" fmla="*/ 2144776 w 2320433"/>
              <a:gd name="connsiteY1" fmla="*/ 0 h 2964659"/>
              <a:gd name="connsiteX2" fmla="*/ 2320433 w 2320433"/>
              <a:gd name="connsiteY2" fmla="*/ 182866 h 2964659"/>
              <a:gd name="connsiteX3" fmla="*/ 2320433 w 2320433"/>
              <a:gd name="connsiteY3" fmla="*/ 2781793 h 2964659"/>
              <a:gd name="connsiteX4" fmla="*/ 2144776 w 2320433"/>
              <a:gd name="connsiteY4" fmla="*/ 2964659 h 2964659"/>
              <a:gd name="connsiteX5" fmla="*/ 175657 w 2320433"/>
              <a:gd name="connsiteY5" fmla="*/ 2964659 h 2964659"/>
              <a:gd name="connsiteX6" fmla="*/ 0 w 2320433"/>
              <a:gd name="connsiteY6" fmla="*/ 2781793 h 2964659"/>
              <a:gd name="connsiteX7" fmla="*/ 0 w 2320433"/>
              <a:gd name="connsiteY7" fmla="*/ 182866 h 2964659"/>
              <a:gd name="connsiteX8" fmla="*/ 175657 w 2320433"/>
              <a:gd name="connsiteY8" fmla="*/ 0 h 296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0433" h="2964659">
                <a:moveTo>
                  <a:pt x="175657" y="0"/>
                </a:moveTo>
                <a:lnTo>
                  <a:pt x="2144776" y="0"/>
                </a:lnTo>
                <a:cubicBezTo>
                  <a:pt x="2144776" y="100994"/>
                  <a:pt x="2223420" y="182866"/>
                  <a:pt x="2320433" y="182866"/>
                </a:cubicBezTo>
                <a:lnTo>
                  <a:pt x="2320433" y="2781793"/>
                </a:lnTo>
                <a:cubicBezTo>
                  <a:pt x="2223420" y="2781793"/>
                  <a:pt x="2144776" y="2863665"/>
                  <a:pt x="2144776" y="2964659"/>
                </a:cubicBezTo>
                <a:lnTo>
                  <a:pt x="175657" y="2964659"/>
                </a:lnTo>
                <a:cubicBezTo>
                  <a:pt x="175657" y="2863665"/>
                  <a:pt x="97013" y="2781793"/>
                  <a:pt x="0" y="2781793"/>
                </a:cubicBezTo>
                <a:lnTo>
                  <a:pt x="0" y="182866"/>
                </a:lnTo>
                <a:cubicBezTo>
                  <a:pt x="97013" y="182866"/>
                  <a:pt x="175657" y="100994"/>
                  <a:pt x="175657" y="0"/>
                </a:cubicBez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5DF1D07-E7B5-9289-784E-937F1F22DAA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4884" y="2453193"/>
            <a:ext cx="2320433" cy="2964659"/>
          </a:xfrm>
          <a:custGeom>
            <a:avLst/>
            <a:gdLst>
              <a:gd name="connsiteX0" fmla="*/ 175657 w 2320433"/>
              <a:gd name="connsiteY0" fmla="*/ 0 h 2964659"/>
              <a:gd name="connsiteX1" fmla="*/ 2144776 w 2320433"/>
              <a:gd name="connsiteY1" fmla="*/ 0 h 2964659"/>
              <a:gd name="connsiteX2" fmla="*/ 2320433 w 2320433"/>
              <a:gd name="connsiteY2" fmla="*/ 182866 h 2964659"/>
              <a:gd name="connsiteX3" fmla="*/ 2320433 w 2320433"/>
              <a:gd name="connsiteY3" fmla="*/ 2781793 h 2964659"/>
              <a:gd name="connsiteX4" fmla="*/ 2144776 w 2320433"/>
              <a:gd name="connsiteY4" fmla="*/ 2964659 h 2964659"/>
              <a:gd name="connsiteX5" fmla="*/ 175657 w 2320433"/>
              <a:gd name="connsiteY5" fmla="*/ 2964659 h 2964659"/>
              <a:gd name="connsiteX6" fmla="*/ 0 w 2320433"/>
              <a:gd name="connsiteY6" fmla="*/ 2781793 h 2964659"/>
              <a:gd name="connsiteX7" fmla="*/ 0 w 2320433"/>
              <a:gd name="connsiteY7" fmla="*/ 182866 h 2964659"/>
              <a:gd name="connsiteX8" fmla="*/ 175657 w 2320433"/>
              <a:gd name="connsiteY8" fmla="*/ 0 h 296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0433" h="2964659">
                <a:moveTo>
                  <a:pt x="175657" y="0"/>
                </a:moveTo>
                <a:lnTo>
                  <a:pt x="2144776" y="0"/>
                </a:lnTo>
                <a:cubicBezTo>
                  <a:pt x="2144776" y="100994"/>
                  <a:pt x="2223420" y="182866"/>
                  <a:pt x="2320433" y="182866"/>
                </a:cubicBezTo>
                <a:lnTo>
                  <a:pt x="2320433" y="2781793"/>
                </a:lnTo>
                <a:cubicBezTo>
                  <a:pt x="2223420" y="2781793"/>
                  <a:pt x="2144776" y="2863665"/>
                  <a:pt x="2144776" y="2964659"/>
                </a:cubicBezTo>
                <a:lnTo>
                  <a:pt x="175657" y="2964659"/>
                </a:lnTo>
                <a:cubicBezTo>
                  <a:pt x="175657" y="2863665"/>
                  <a:pt x="97013" y="2781793"/>
                  <a:pt x="0" y="2781793"/>
                </a:cubicBezTo>
                <a:lnTo>
                  <a:pt x="0" y="182866"/>
                </a:lnTo>
                <a:cubicBezTo>
                  <a:pt x="97013" y="182866"/>
                  <a:pt x="175657" y="100994"/>
                  <a:pt x="175657" y="0"/>
                </a:cubicBezTo>
                <a:close/>
              </a:path>
            </a:pathLst>
          </a:custGeom>
        </p:spPr>
      </p:pic>
      <p:sp>
        <p:nvSpPr>
          <p:cNvPr id="4" name="缺角矩形 3">
            <a:extLst>
              <a:ext uri="{FF2B5EF4-FFF2-40B4-BE49-F238E27FC236}">
                <a16:creationId xmlns:a16="http://schemas.microsoft.com/office/drawing/2014/main" id="{A1744E0C-1214-2482-E5D8-3741398EA8D7}"/>
              </a:ext>
            </a:extLst>
          </p:cNvPr>
          <p:cNvSpPr/>
          <p:nvPr/>
        </p:nvSpPr>
        <p:spPr>
          <a:xfrm>
            <a:off x="673100" y="2342350"/>
            <a:ext cx="2484000" cy="3186344"/>
          </a:xfrm>
          <a:prstGeom prst="plaque">
            <a:avLst>
              <a:gd name="adj" fmla="val 7570"/>
            </a:avLst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0561A7F-AFFE-16E9-AB0E-9BB459A1CF8B}"/>
              </a:ext>
            </a:extLst>
          </p:cNvPr>
          <p:cNvSpPr txBox="1"/>
          <p:nvPr/>
        </p:nvSpPr>
        <p:spPr>
          <a:xfrm>
            <a:off x="1658621" y="5724028"/>
            <a:ext cx="512961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年糕</a:t>
            </a:r>
          </a:p>
        </p:txBody>
      </p:sp>
      <p:sp>
        <p:nvSpPr>
          <p:cNvPr id="15" name="缺角矩形 14">
            <a:extLst>
              <a:ext uri="{FF2B5EF4-FFF2-40B4-BE49-F238E27FC236}">
                <a16:creationId xmlns:a16="http://schemas.microsoft.com/office/drawing/2014/main" id="{8E066947-8681-B726-05A8-02450D48CCD1}"/>
              </a:ext>
            </a:extLst>
          </p:cNvPr>
          <p:cNvSpPr/>
          <p:nvPr/>
        </p:nvSpPr>
        <p:spPr>
          <a:xfrm>
            <a:off x="3460309" y="2317761"/>
            <a:ext cx="2484000" cy="3186344"/>
          </a:xfrm>
          <a:prstGeom prst="plaque">
            <a:avLst>
              <a:gd name="adj" fmla="val 7570"/>
            </a:avLst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D95F9B4-69D1-E2F0-5A03-F3F9527FBBA7}"/>
              </a:ext>
            </a:extLst>
          </p:cNvPr>
          <p:cNvSpPr txBox="1"/>
          <p:nvPr/>
        </p:nvSpPr>
        <p:spPr>
          <a:xfrm>
            <a:off x="4445829" y="5699439"/>
            <a:ext cx="512961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饺子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0D470555-E5BE-1199-A495-F30BBE25232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16518" y="2428548"/>
            <a:ext cx="2320593" cy="2963168"/>
          </a:xfrm>
          <a:custGeom>
            <a:avLst/>
            <a:gdLst>
              <a:gd name="connsiteX0" fmla="*/ 227750 w 3008585"/>
              <a:gd name="connsiteY0" fmla="*/ 0 h 3692324"/>
              <a:gd name="connsiteX1" fmla="*/ 2780835 w 3008585"/>
              <a:gd name="connsiteY1" fmla="*/ 0 h 3692324"/>
              <a:gd name="connsiteX2" fmla="*/ 3008585 w 3008585"/>
              <a:gd name="connsiteY2" fmla="*/ 227750 h 3692324"/>
              <a:gd name="connsiteX3" fmla="*/ 3008585 w 3008585"/>
              <a:gd name="connsiteY3" fmla="*/ 3464574 h 3692324"/>
              <a:gd name="connsiteX4" fmla="*/ 2780835 w 3008585"/>
              <a:gd name="connsiteY4" fmla="*/ 3692324 h 3692324"/>
              <a:gd name="connsiteX5" fmla="*/ 227750 w 3008585"/>
              <a:gd name="connsiteY5" fmla="*/ 3692324 h 3692324"/>
              <a:gd name="connsiteX6" fmla="*/ 0 w 3008585"/>
              <a:gd name="connsiteY6" fmla="*/ 3464574 h 3692324"/>
              <a:gd name="connsiteX7" fmla="*/ 0 w 3008585"/>
              <a:gd name="connsiteY7" fmla="*/ 227750 h 3692324"/>
              <a:gd name="connsiteX8" fmla="*/ 227750 w 3008585"/>
              <a:gd name="connsiteY8" fmla="*/ 0 h 3692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08585" h="3692324">
                <a:moveTo>
                  <a:pt x="227750" y="0"/>
                </a:moveTo>
                <a:lnTo>
                  <a:pt x="2780835" y="0"/>
                </a:lnTo>
                <a:cubicBezTo>
                  <a:pt x="2780835" y="125783"/>
                  <a:pt x="2882802" y="227750"/>
                  <a:pt x="3008585" y="227750"/>
                </a:cubicBezTo>
                <a:lnTo>
                  <a:pt x="3008585" y="3464574"/>
                </a:lnTo>
                <a:cubicBezTo>
                  <a:pt x="2882802" y="3464574"/>
                  <a:pt x="2780835" y="3566541"/>
                  <a:pt x="2780835" y="3692324"/>
                </a:cubicBezTo>
                <a:lnTo>
                  <a:pt x="227750" y="3692324"/>
                </a:lnTo>
                <a:cubicBezTo>
                  <a:pt x="227750" y="3566541"/>
                  <a:pt x="125783" y="3464574"/>
                  <a:pt x="0" y="3464574"/>
                </a:cubicBezTo>
                <a:lnTo>
                  <a:pt x="0" y="227750"/>
                </a:lnTo>
                <a:cubicBezTo>
                  <a:pt x="125783" y="227750"/>
                  <a:pt x="227750" y="125783"/>
                  <a:pt x="227750" y="0"/>
                </a:cubicBezTo>
                <a:close/>
              </a:path>
            </a:pathLst>
          </a:custGeom>
        </p:spPr>
      </p:pic>
      <p:sp>
        <p:nvSpPr>
          <p:cNvPr id="22" name="缺角矩形 21">
            <a:extLst>
              <a:ext uri="{FF2B5EF4-FFF2-40B4-BE49-F238E27FC236}">
                <a16:creationId xmlns:a16="http://schemas.microsoft.com/office/drawing/2014/main" id="{4FE08D3E-567B-F85B-6A00-725935745917}"/>
              </a:ext>
            </a:extLst>
          </p:cNvPr>
          <p:cNvSpPr/>
          <p:nvPr/>
        </p:nvSpPr>
        <p:spPr>
          <a:xfrm>
            <a:off x="9034728" y="2317761"/>
            <a:ext cx="2484172" cy="3184742"/>
          </a:xfrm>
          <a:prstGeom prst="plaque">
            <a:avLst>
              <a:gd name="adj" fmla="val 7570"/>
            </a:avLst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FBD09C6-A777-F55F-5AE3-186ED7498207}"/>
              </a:ext>
            </a:extLst>
          </p:cNvPr>
          <p:cNvSpPr txBox="1"/>
          <p:nvPr/>
        </p:nvSpPr>
        <p:spPr>
          <a:xfrm>
            <a:off x="10020334" y="5697738"/>
            <a:ext cx="512961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春卷</a:t>
            </a:r>
          </a:p>
        </p:txBody>
      </p:sp>
      <p:sp>
        <p:nvSpPr>
          <p:cNvPr id="28" name="缺角矩形 27">
            <a:extLst>
              <a:ext uri="{FF2B5EF4-FFF2-40B4-BE49-F238E27FC236}">
                <a16:creationId xmlns:a16="http://schemas.microsoft.com/office/drawing/2014/main" id="{97345227-1A77-D12A-40A8-05A06A3ACAFB}"/>
              </a:ext>
            </a:extLst>
          </p:cNvPr>
          <p:cNvSpPr/>
          <p:nvPr/>
        </p:nvSpPr>
        <p:spPr>
          <a:xfrm>
            <a:off x="6247518" y="2317761"/>
            <a:ext cx="2484000" cy="3186344"/>
          </a:xfrm>
          <a:prstGeom prst="plaque">
            <a:avLst>
              <a:gd name="adj" fmla="val 7570"/>
            </a:avLst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53A218C-8ECF-2F9B-B41C-463528A9BA27}"/>
              </a:ext>
            </a:extLst>
          </p:cNvPr>
          <p:cNvSpPr txBox="1"/>
          <p:nvPr/>
        </p:nvSpPr>
        <p:spPr>
          <a:xfrm>
            <a:off x="7233039" y="5699439"/>
            <a:ext cx="512961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汤圆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D6D6011-2F65-E1E0-B20F-AD03DF25D33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113927" y="0"/>
            <a:ext cx="2093700" cy="322186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E58F176-5A90-E0F2-2C9F-A1BE9CB3CFC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1" y="0"/>
            <a:ext cx="2215634" cy="34095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E934AD78-3675-A325-5D5E-1AC8492DA679}"/>
              </a:ext>
            </a:extLst>
          </p:cNvPr>
          <p:cNvGrpSpPr/>
          <p:nvPr/>
        </p:nvGrpSpPr>
        <p:grpSpPr>
          <a:xfrm>
            <a:off x="4184227" y="558280"/>
            <a:ext cx="3823546" cy="920000"/>
            <a:chOff x="4184227" y="558280"/>
            <a:chExt cx="3823546" cy="920000"/>
          </a:xfrm>
        </p:grpSpPr>
        <p:sp>
          <p:nvSpPr>
            <p:cNvPr id="6" name="缺角矩形 5">
              <a:extLst>
                <a:ext uri="{FF2B5EF4-FFF2-40B4-BE49-F238E27FC236}">
                  <a16:creationId xmlns:a16="http://schemas.microsoft.com/office/drawing/2014/main" id="{4475A0D4-4910-982A-6953-06E37C3ACFC1}"/>
                </a:ext>
              </a:extLst>
            </p:cNvPr>
            <p:cNvSpPr/>
            <p:nvPr/>
          </p:nvSpPr>
          <p:spPr>
            <a:xfrm>
              <a:off x="4184227" y="558280"/>
              <a:ext cx="3823546" cy="920000"/>
            </a:xfrm>
            <a:prstGeom prst="plaque">
              <a:avLst>
                <a:gd name="adj" fmla="val 11435"/>
              </a:avLst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缺角矩形 6">
              <a:extLst>
                <a:ext uri="{FF2B5EF4-FFF2-40B4-BE49-F238E27FC236}">
                  <a16:creationId xmlns:a16="http://schemas.microsoft.com/office/drawing/2014/main" id="{1E95E58B-9FDB-976F-7E20-03165D552957}"/>
                </a:ext>
              </a:extLst>
            </p:cNvPr>
            <p:cNvSpPr/>
            <p:nvPr/>
          </p:nvSpPr>
          <p:spPr>
            <a:xfrm>
              <a:off x="4301482" y="652258"/>
              <a:ext cx="3589036" cy="732044"/>
            </a:xfrm>
            <a:prstGeom prst="plaque">
              <a:avLst>
                <a:gd name="adj" fmla="val 13816"/>
              </a:avLst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F881FF9-C62F-78C4-5FAE-F11B6597D561}"/>
                </a:ext>
              </a:extLst>
            </p:cNvPr>
            <p:cNvSpPr txBox="1"/>
            <p:nvPr/>
          </p:nvSpPr>
          <p:spPr>
            <a:xfrm>
              <a:off x="5275266" y="772059"/>
              <a:ext cx="164147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3200" dirty="0">
                  <a:latin typeface="+mj-ea"/>
                  <a:ea typeface="+mj-ea"/>
                </a:rPr>
                <a:t>民间习俗</a:t>
              </a:r>
              <a:endParaRPr lang="en-US" altLang="zh-CN" sz="32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4025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1A98EE1-F91E-3F31-1D67-DA739D71E8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F0632EEF-4493-4ED0-5D34-CACF16C1435C}"/>
              </a:ext>
            </a:extLst>
          </p:cNvPr>
          <p:cNvGrpSpPr/>
          <p:nvPr/>
        </p:nvGrpSpPr>
        <p:grpSpPr>
          <a:xfrm>
            <a:off x="765857" y="1760509"/>
            <a:ext cx="10660287" cy="4539211"/>
            <a:chOff x="751933" y="2237321"/>
            <a:chExt cx="3220660" cy="3968421"/>
          </a:xfrm>
        </p:grpSpPr>
        <p:sp>
          <p:nvSpPr>
            <p:cNvPr id="13" name="缺角矩形 12">
              <a:extLst>
                <a:ext uri="{FF2B5EF4-FFF2-40B4-BE49-F238E27FC236}">
                  <a16:creationId xmlns:a16="http://schemas.microsoft.com/office/drawing/2014/main" id="{2EEF84E0-C757-4A1C-C216-8BB5230DE122}"/>
                </a:ext>
              </a:extLst>
            </p:cNvPr>
            <p:cNvSpPr/>
            <p:nvPr/>
          </p:nvSpPr>
          <p:spPr>
            <a:xfrm>
              <a:off x="751933" y="2237321"/>
              <a:ext cx="3220660" cy="3968421"/>
            </a:xfrm>
            <a:prstGeom prst="plaque">
              <a:avLst>
                <a:gd name="adj" fmla="val 757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78903F5F-E9F6-D741-E944-61EF95C29AA8}"/>
                </a:ext>
              </a:extLst>
            </p:cNvPr>
            <p:cNvSpPr/>
            <p:nvPr/>
          </p:nvSpPr>
          <p:spPr>
            <a:xfrm>
              <a:off x="802196" y="2375369"/>
              <a:ext cx="3120133" cy="3692324"/>
            </a:xfrm>
            <a:prstGeom prst="plaque">
              <a:avLst>
                <a:gd name="adj" fmla="val 7570"/>
              </a:avLst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7D6A46D-10E3-8EDF-04FC-D25B3BFB43C2}"/>
              </a:ext>
            </a:extLst>
          </p:cNvPr>
          <p:cNvSpPr txBox="1"/>
          <p:nvPr/>
        </p:nvSpPr>
        <p:spPr>
          <a:xfrm>
            <a:off x="1360852" y="2765467"/>
            <a:ext cx="4437300" cy="30678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333333"/>
                </a:solidFill>
                <a:latin typeface="+mn-ea"/>
              </a:rPr>
              <a:t>春节是中国最重要和最具文化内涵的节日，更是推动产业经济和内需消费的重要内驱力。随着国民经济的快速增长，居民个人可支配收入不断提高，春节消费也由传统的置办年货发展为具有时代特色的贺岁作品、产品工艺、休闲娱乐等节日产品和服务。春节期间，人群大规模流动，带动了文化、商业、交通、金融、餐饮各行各业全面繁荣，形成了独特的“春节经济”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310E51-26D2-40B4-F5B4-0E869C7C8F00}"/>
              </a:ext>
            </a:extLst>
          </p:cNvPr>
          <p:cNvSpPr txBox="1"/>
          <p:nvPr/>
        </p:nvSpPr>
        <p:spPr>
          <a:xfrm>
            <a:off x="6388100" y="2765467"/>
            <a:ext cx="4397915" cy="30678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333333"/>
                </a:solidFill>
                <a:latin typeface="+mn-ea"/>
              </a:rPr>
              <a:t>春节期间的运输，简称为“春运”，是中国特有的一种运输期间。由国家经贸委统一发布，在</a:t>
            </a:r>
            <a:r>
              <a:rPr lang="en-US" altLang="zh-CN" dirty="0">
                <a:solidFill>
                  <a:srgbClr val="333333"/>
                </a:solidFill>
                <a:latin typeface="+mn-ea"/>
              </a:rPr>
              <a:t>40</a:t>
            </a:r>
            <a:r>
              <a:rPr lang="zh-CN" altLang="en-US" dirty="0">
                <a:solidFill>
                  <a:srgbClr val="333333"/>
                </a:solidFill>
                <a:latin typeface="+mn-ea"/>
              </a:rPr>
              <a:t>天左右的时间里，将有</a:t>
            </a:r>
            <a:r>
              <a:rPr lang="en-US" altLang="zh-CN" dirty="0">
                <a:solidFill>
                  <a:srgbClr val="333333"/>
                </a:solidFill>
                <a:latin typeface="+mn-ea"/>
              </a:rPr>
              <a:t>20</a:t>
            </a:r>
            <a:r>
              <a:rPr lang="zh-CN" altLang="en-US" dirty="0">
                <a:solidFill>
                  <a:srgbClr val="333333"/>
                </a:solidFill>
                <a:latin typeface="+mn-ea"/>
              </a:rPr>
              <a:t>多亿人次的人口流动</a:t>
            </a:r>
            <a:r>
              <a:rPr lang="en-US" altLang="zh-CN" dirty="0">
                <a:solidFill>
                  <a:srgbClr val="333333"/>
                </a:solidFill>
                <a:latin typeface="+mn-ea"/>
              </a:rPr>
              <a:t>.</a:t>
            </a:r>
            <a:r>
              <a:rPr lang="zh-CN" altLang="en-US" dirty="0">
                <a:solidFill>
                  <a:srgbClr val="333333"/>
                </a:solidFill>
                <a:latin typeface="+mn-ea"/>
              </a:rPr>
              <a:t>中国春运入选出中国世界纪录协会世界最大的周期性运输高峰。</a:t>
            </a: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333333"/>
                </a:solidFill>
                <a:latin typeface="+mn-ea"/>
              </a:rPr>
              <a:t>设立春运的原因是中国人口众多，而春节又是传统的团圆节日，人们纷纷回家过年，要坐车的人太多，运输部门需要全力保证旅客有车坐，能回家，过完节能回来。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3A8E547-992A-402A-38E3-433851E0819C}"/>
              </a:ext>
            </a:extLst>
          </p:cNvPr>
          <p:cNvSpPr txBox="1"/>
          <p:nvPr/>
        </p:nvSpPr>
        <p:spPr>
          <a:xfrm>
            <a:off x="3220430" y="2074023"/>
            <a:ext cx="718145" cy="49199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经济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73FC1F1-EF3D-E949-5821-4CB32ADD9EA0}"/>
              </a:ext>
            </a:extLst>
          </p:cNvPr>
          <p:cNvSpPr txBox="1"/>
          <p:nvPr/>
        </p:nvSpPr>
        <p:spPr>
          <a:xfrm>
            <a:off x="8227985" y="2074023"/>
            <a:ext cx="718145" cy="49199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rgbClr val="333333"/>
                </a:solidFill>
                <a:latin typeface="+mj-ea"/>
                <a:ea typeface="+mj-ea"/>
              </a:rPr>
              <a:t>春运</a:t>
            </a:r>
            <a:endParaRPr lang="zh-CN" altLang="en-US" sz="2800" b="0" i="0" dirty="0">
              <a:solidFill>
                <a:srgbClr val="333333"/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BE32B46-38AF-C7FA-CE7E-5AFE03EA12EC}"/>
              </a:ext>
            </a:extLst>
          </p:cNvPr>
          <p:cNvGrpSpPr/>
          <p:nvPr/>
        </p:nvGrpSpPr>
        <p:grpSpPr>
          <a:xfrm>
            <a:off x="4184227" y="558280"/>
            <a:ext cx="3823546" cy="920000"/>
            <a:chOff x="4184227" y="558280"/>
            <a:chExt cx="3823546" cy="920000"/>
          </a:xfrm>
        </p:grpSpPr>
        <p:sp>
          <p:nvSpPr>
            <p:cNvPr id="8" name="缺角矩形 7">
              <a:extLst>
                <a:ext uri="{FF2B5EF4-FFF2-40B4-BE49-F238E27FC236}">
                  <a16:creationId xmlns:a16="http://schemas.microsoft.com/office/drawing/2014/main" id="{F5AA54EB-C637-E112-7FB2-884E7B6E2C0B}"/>
                </a:ext>
              </a:extLst>
            </p:cNvPr>
            <p:cNvSpPr/>
            <p:nvPr/>
          </p:nvSpPr>
          <p:spPr>
            <a:xfrm>
              <a:off x="4184227" y="558280"/>
              <a:ext cx="3823546" cy="920000"/>
            </a:xfrm>
            <a:prstGeom prst="plaque">
              <a:avLst>
                <a:gd name="adj" fmla="val 11435"/>
              </a:avLst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缺角矩形 8">
              <a:extLst>
                <a:ext uri="{FF2B5EF4-FFF2-40B4-BE49-F238E27FC236}">
                  <a16:creationId xmlns:a16="http://schemas.microsoft.com/office/drawing/2014/main" id="{2B6A5A68-A4E3-0278-A458-F35C3FBC6F4B}"/>
                </a:ext>
              </a:extLst>
            </p:cNvPr>
            <p:cNvSpPr/>
            <p:nvPr/>
          </p:nvSpPr>
          <p:spPr>
            <a:xfrm>
              <a:off x="4301482" y="652258"/>
              <a:ext cx="3589036" cy="732044"/>
            </a:xfrm>
            <a:prstGeom prst="plaque">
              <a:avLst>
                <a:gd name="adj" fmla="val 13816"/>
              </a:avLst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EAE7E0C-95A1-7DC3-B734-AEB08C00F33C}"/>
                </a:ext>
              </a:extLst>
            </p:cNvPr>
            <p:cNvSpPr txBox="1"/>
            <p:nvPr/>
          </p:nvSpPr>
          <p:spPr>
            <a:xfrm>
              <a:off x="5275264" y="772059"/>
              <a:ext cx="1641476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3200" dirty="0">
                  <a:latin typeface="+mj-ea"/>
                  <a:ea typeface="+mj-ea"/>
                </a:rPr>
                <a:t>社会效应</a:t>
              </a:r>
              <a:endParaRPr lang="en-US" altLang="zh-CN" sz="3200" dirty="0">
                <a:latin typeface="+mj-ea"/>
                <a:ea typeface="+mj-ea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58917100-A51F-1BD8-23B6-6756A39B80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113927" y="0"/>
            <a:ext cx="2093700" cy="322186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2AB43EB-52FA-C122-3C8C-6219B79CB24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1" y="0"/>
            <a:ext cx="2215634" cy="34095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32CE53B-6481-7CAC-E668-3340E02BB5D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84559" y="5160860"/>
            <a:ext cx="1024705" cy="102470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B9966692-178B-5A66-4DE5-ECEE881DAC3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56652" y="5160860"/>
            <a:ext cx="1024705" cy="1024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477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A5248"/>
      </a:accent1>
      <a:accent2>
        <a:srgbClr val="F5C285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模板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</TotalTime>
  <Words>847</Words>
  <Application>Microsoft Office PowerPoint</Application>
  <PresentationFormat>宽屏</PresentationFormat>
  <Paragraphs>92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Helvetica Neue</vt:lpstr>
      <vt:lpstr>OPPOSans B</vt:lpstr>
      <vt:lpstr>OPPOSans H</vt:lpstr>
      <vt:lpstr>OPPOSans R</vt:lpstr>
      <vt:lpstr>阿里巴巴普惠体 B</vt:lpstr>
      <vt:lpstr>等线</vt:lpstr>
      <vt:lpstr>汉仪雅酷黑 45W</vt:lpstr>
      <vt:lpstr>思源黑体 CN Bold</vt:lpstr>
      <vt:lpstr>思源黑体 CN Light</vt:lpstr>
      <vt:lpstr>Microsoft YaHei</vt:lpstr>
      <vt:lpstr>字魂50号-白鸽天行体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传统佳节春节主题ppt模板</dc:title>
  <dc:creator>daaa白</dc:creator>
  <cp:keywords>P界达人</cp:keywords>
  <dc:description>www.51pptmoban.com</dc:description>
  <cp:lastModifiedBy>Power user</cp:lastModifiedBy>
  <cp:revision>100</cp:revision>
  <dcterms:created xsi:type="dcterms:W3CDTF">2022-11-24T07:56:31Z</dcterms:created>
  <dcterms:modified xsi:type="dcterms:W3CDTF">2023-01-10T09:49:33Z</dcterms:modified>
</cp:coreProperties>
</file>